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2" r:id="rId3"/>
    <p:sldId id="322" r:id="rId4"/>
    <p:sldId id="323" r:id="rId5"/>
    <p:sldId id="324" r:id="rId6"/>
    <p:sldId id="325" r:id="rId7"/>
    <p:sldId id="326" r:id="rId8"/>
    <p:sldId id="343" r:id="rId9"/>
    <p:sldId id="344" r:id="rId10"/>
    <p:sldId id="327" r:id="rId11"/>
    <p:sldId id="328" r:id="rId12"/>
    <p:sldId id="329" r:id="rId13"/>
    <p:sldId id="345" r:id="rId14"/>
    <p:sldId id="331" r:id="rId15"/>
    <p:sldId id="33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6" r:id="rId24"/>
    <p:sldId id="339" r:id="rId25"/>
    <p:sldId id="340" r:id="rId26"/>
    <p:sldId id="341" r:id="rId2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27.3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2858 1240 1242 0,'0'0'317'0,"0"0"-34"16,38-53-34-16,-38 53-107 0,18-49-29 15,-18 49-50-15,13-50-34 16,-13 50 11-16,19-53 17 15,-13 11-12-15,-6 42-7 0,26-53-30 16,-7 3 6-16,6-3-8 16,0-7-9-16,1 7-21 0,-26 53 20 15,37-60 4-15,-5 18-7 16,-32 42 7-16,0 0-9 16,0 0 9-16,0 0 5 15,0 0-14-15,0 0 25 0,63 10 9 16,-7 15 24-16,1 14-2 15,-1 3-8-15,1 1 3 16,6-1-11-16,0 4-10 0,-1-4 5 16,1-3-6-16,-6 4-2 15,-7-1-7-15,-6-3-3 16,-6-7-6-16,-38-32 10 0,44 42-3 16,-44-42-9-16,31 36 6 15,-31-36 3-15,0 0-5 16,19 31-1-16,-19-31-6 15,0 0-3-15,0 0-4 0,0 0 21 16,-38 29-5-16,-12-19-6 16,0-6-12-16,-7-8 12 15,-12-3-5-15,-19-3 7 0,6-1 9 16,-18-7 0-16,6 1-7 16,-1-5-4-16,7-2 4 0,7-5-16 15,11 1 7-15,0-4 5 16,14-3 0-16,5-7 10 15,7-8-4-15,7-10-6 0,12-11 0 16,-1-14 0-16,8-6 5 16,5-1 0-16,7 0-10 15,-1 7-1-15,1 7 10 16,0 11-4-16,0 11-10 0,6 6 13 16,-7 15 0-16,1 3-7 15,6 32 4-15,-6-35-3 0,6 35-2 16,0 0-2-16,0 0 3 15,0 0 0-15,0 0-19 16,0 0 26-16,0 0-3 0,0 0-5 16,0 0 5-16,0 0 4 15,-13 39-20-15,7-1 27 16,6 12-4-16,6-1-11 0,0 4 16 16,7 4-12-16,0-1 7 15,-1 8 20-15,7-7-10 16,6-1 13-16,-6 1-9 0,-6-8-21 15,-1-10 17-15,-12-39-10 16,13 49 3-16,-13-49 3 0,0 0-13 16,-7 46 4-16,7-46 0 15,0 0-7-15,0 0 7 0,-56 25-1 16,56-25-14-16,-57-3 11 16,13-11-22-16,44 14-10 15,-63-39 17-15,19 0-24 16,44 39 19-16,-56-50 20 0,56 50-6 15,-50-49 1-15,50 49 9 16,-51-39-7-16,51 39-7 16,0 0 18-16,0 0-15 0,0 0-12 15,0 0 19-15,0 0 0 16,0 0-18-16,0 0 10 0,0 0 17 16,0 0-13-16,0 0 9 15,0 0 12-15,0 0-3 0,0 0-1 16,19 46-13-1,-19-46 19-15,19 39 4 0,-19-39-12 16,0 0 2-16,-25 42 5 16,25-42-18-16,-57 28 3 0,7-17-3 15,6-4 0-15,0-7 6 16,44 0-20-16,-57-14-10 0,13 0 0 16,44 14-24-16,0 0 10 15,-37-50 23-15,24 11-11 16,13 39 26-16,0 0-14 0,-6-42 0 15,6 42 14-15,0 0 3 16,0 0-3-16,0 0 26 0,0 0 0 16,0 0-24-16,0 0 26 15,38 42-22-15,-38-42 5 0,0 0-21 16,12 46 16 0,-12-46-6-16,0 0-8 0,-44 36-21 15,-6-19-34-15,0-10-4 16,-1-7-9-16,51 0-15 0,-56-17 26 15,12-1 29-15,44 18-5 16,0 0 4-16,-32-46 29 0,32 46-24 16,-6-42 32-16,6 42-6 15,0 0 6-15,0 0 40 16,0 0 18-16,44-7-17 0,-44 7-10 16,0 0 21-16,0 0-19 15,0 0 20-15,0 0 39 16,-56 49-40-16,-14-17 9 15,-11-11-17-15,-14-10-9 0,-11-4-26 16,-8-11 16-16,-5-6-25 16,-8-8 7-16,-5-3 4 0,0-4-22 15,7-3 11-15,5 10 10 16,7 1-10-16,12 9-4 0,13 8 16 16,19 11-12-16,13 10 3 15,56-21 5-15,-38 60 5 16,38 7-22-16,31 4 19 0,32 7-47 15,32 3-60-15,18 8-73 16,25 6-113-16,19 0-170 16,19 4-157-16,13 0-74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3.34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722 548 1115 0,'0'0'247'0,"0"0"-16"0,0 0-5 16,0 0-54-16,0 0-40 16,0 0-33-16,0 0-7 0,0 0 6 15,0 0-56-15,0 0-21 16,0 0-15-16,0 0-6 16,0 0 3-16,0 0 8 15,40-62-15-15,-14 3 1 0,7-8 9 16,0-3 5-16,-7-4-11 15,7 11 6-15,-7 4-12 16,-6 18 3-16,-20 41 83 0,0 0-21 16,20-48 7-16,-20 48 10 15,0 0-28-15,0 0-21 16,-46-11-12-16,-13 15-8 0,-7 7-2 16,-13 4 77-16,0 0-45 15,0-1-18-15,7-3-7 16,6-3-5-16,14-1-7 15,12-3 7-15,40-4 8 0,-46 4-20 16,46-4 7-16,0 0 1 16,0 0-1-16,0 0 37 15,-33 55 38-15,14 8 12 0,6 7-16 16,-1 4 33-16,8 0-11 16,-7 3 6-16,0-3-37 0,-1-7-18 15,-5-4-11-15,-1-8-14 16,7-14-11-16,13-41-5 15,-26 44 4-15,26-44-3 0,0 0 28 16,0 0 11-16,0 0-21 16,0 0-14-16,0 0-10 15,85-44 6-15,0 3-3 16,14 8 1-16,0 7-4 0,-7 15 0 16,-7 11-4-16,-13 11 4 15,-6 7 11-15,-13 16 48 16,-53-34 58-16,39 66 41 0,-26-3 4 15,-33 0-46-15,-26 3-42 16,-32 4-47-16,-21-3-9 0,-13-1-30 16,-13-6-318-16,-6 2-180 15,-7-6-296-15,7-8-605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4:02.0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2135 0,'0'0'523'0,"0"0"-49"15,0 0-40-15,0 0-76 16,0 0-90-16,0 0-116 15,0 0-70-15,0 0-43 0,0 0-76 16,0 0-195-16,0 0-148 16,0 0-180-16,0 0-435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4:01.5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1591 0,'0'0'369'0,"0"0"-3"16,0 0-76-16,0 0-74 16,0 0 53-16,39 3-62 0,-39-3-84 15,40 26-59-15,-40-26-33 16,26 33-12-16,0-3-16 0,-26-30 2 15,26 41-92-15,-6-1-101 16,0 1-118-16,0 7-131 16,-7 11-170-16,0 4-28 15,-13 11 112-15,-7 0 171 0,7-4 165 16,-13-7 94-16,13-12 84 16,-6-3 83-16,6-3 67 0,0-12 52 15,0-33 16-15,0 0 36 16,13 55 93-16,-13-55 24 15,6 52-50-15,7-11-22 0,-13-41-27 16,7 44-35-16,-7-44-36 16,20 48-36-16,-20-48-62 0,13 44-34 15,-13-44-39-15,0 0-17 16,13 37-4-16,-13-37-33 16,0 0-149-16,0 45-170 15,0-45-160-15,-13 51-128 0,6-3 38 16,-6-3-387-16</inkml:trace>
  <inkml:trace contextRef="#ctx0" brushRef="#br0" timeOffset="175">190 1677 795 0,'0'0'309'0,"-6"44"92"16,6-44-22-16,6 48-11 16,1-7-62-16,-1-8-52 0,-6-33-55 15,20 37-84-15,-7-7-67 16,-13-30-8-16,7 33-16 15,-7-33-24-15,0 0-128 0,13 37-134 16,-13-37-196-16,13 48-165 16,-13 0-52-16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58.9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1104 298 448 0,'33'0'128'0,"-33"0"52"0,32-3 26 15,-32 3 3-15,0 0 3 16,33 0 46-16,-33 0-20 16,33 15-49-16,-7-4-19 0,14 0-3 15,12 4-24-15,14-1-22 16,33-6-38-16,26-5-21 0,32-10-14 15,47-4-18-15,46 0 20 0,32-8 7 16,40-3 11-16,26-4-20 16,20 0-19-16,27 1 12 0,6-1-6 15,6 4 11-15,-6-1-13 16,-7 5-4-16,0-1-24 0,-12 1-5 16,-21 0 7-16,-13 3 1 15,-19 0-4-15,-14 4-13 0,-26 3 9 16,-19-3 6-16,-20 4-10 0,-20 0 0 15,-27 3 7-15,-19 4 1 16,-33 0-9-16,-26 4 0 16,-20-1 9-16,-26 1-12 0,-13 0 12 15,-7-4-7-15,-6 3 9 16,-7 5 29-16,-7-8-10 0,-6 3-5 16,0-3 1-16,0 0-21 0,6 0 9 15,0-3-9-15,1 3 0 16,12 0 3-16,1 0 2 0,6 3-10 15,7-3-2-15,0 4 15 16,6-4-11-16,-6 0-1 0,-1 4 12 16,8 0-14-16,-8-1 6 0,1-3 4 15,-13 8-10-15,-1-5 12 16,1 1-14-16,-14 0-4 16,1-1-52-16,-14 1-19 0,-6-4-41 15,-20 0-19-15,0 0-82 0,0 0-94 16,0 0-141-16,0 0-157 15,0 0-43-15</inkml:trace>
  <inkml:trace contextRef="#ctx0" brushRef="#br0" timeOffset="1248">12249 1466 1162 0,'0'0'202'16,"0"0"19"-16,0 0-44 0,0 0-92 15,0 0-7-15,26-4 26 0,-6 19-58 16,-20-15-19-16,32 37-11 16,-5-4-12-16,-8 1 11 0,-5 2-7 15,5-10 15-15,-19-26 32 0,0 34-6 16,-6-12-11-16,6-22-29 16,-40 22 4-16,1-7-9 15,6-4-4-15,7 0 9 0,-1-11-19 16,27 0-23-16,0 0-27 0,-26-30 10 15,26-3 6-15,7 0 26 16,6-4-17-16,13-7 41 0,7 3-26 16,-7 8 7-16,1 3 17 0,-27 30-14 15,19-29 10-15,-19 29 7 16,0 0 2-16,0 0 23 0,0 0 12 16,0 0-36-16,-33 7-8 15,-19 15 20-15,-1 4-15 0,-19 3-20 16,0 5 29-16,6-1-11 15,0 4 33-15,1 0 28 0,19 0-38 16,6-4-10-16,14 0 2 16,6 1-13-16,14-5 10 0,6 1 10 15,13-4-28-15,13-1 18 0,0-6-23 16,14 3 3-16,-7 0 16 16,13-7-4-16,-7 0-7 0,-6-8-4 15,-7 1-1-15,-26-8 5 0,26 11 11 16,-26-11 76-16,0 0 39 15,7 22-22-15,-20 4-54 0,-20 3-19 16,-6 4-11-16,-1 4-2 16,1 8 19-16,-1-1-7 0,14 0-14 15,6 1-3-15,14-1-8 16,6-7 2-16,13-4-3 0,-13-33-4 16,26 37 3-16,-26-37-3 0,40 22 0 15,-40-22 0-15,32 4-9 16,-32-4 14-16,0 0-5 0,0 0-3 15,14-37 3-15,-14 8 4 0,0 29 0 16,-40-34 2-16,-6 5-1 16,-13 7-5-16,-7 3 0 0,-6 1 0 15,0-1 3-15,6 1 3 0,13-1-9 16,1 8 5-16,19 0-2 16,33 11-6-16,0 0-5 15,0 0 11-15,0 0-4 0,0 0 4 16,0 0-7-16,39-26 7 0,7 15-3 15,-6 7-1-15,-7 8 4 16,-7-4 10-16,-26 0 39 0,33 19 53 16,-33-19 2-16,6 29 3 0,-12 8-17 15,-27 4-33-15,-13 7-22 16,-13 4-13-16,-20-1-10 0,-13 5-7 16,-20-8-9-16,-19 7-72 0,-1-7-51 15,8-7-80-15,5-4-89 16,21-4-150-16,12-15-173 0,14-6-23 15</inkml:trace>
  <inkml:trace contextRef="#ctx0" brushRef="#br0" timeOffset="1767">11099 1806 1354 0,'0'0'206'0,"0"-33"-10"16,0 33-8-16,-40-15-40 0,-12 15-30 15,-1 15-3-15,-6 10 9 16,-7 9-26-16,7-1-46 16,13 8-17-16,7-1-25 0,12-3-2 15,8-4 9-15,12 4-14 0,7-7-7 16,0-30 4-16,33 33 3 15,0-11-3-15,6-11-7 0,1-7 4 16,-1-4-15-16,0-4-13 0,-6-7-15 16,0 0 5-16,-33 11 13 15,0 0 2-15,33-26 9 0,-33 26 9 16,0 0 2-16,0 0 6 0,0 0 13 16,-46-7 53-16,-7 11 29 15,1 7 10-15,-1 7 10 16,-6 4-25-16,-7-3-6 0,1-1-24 15,-1 1-2-15,7-4 7 0,0-4-10 16,13-4-7-16,6 1 7 16,7-5-18-16,33-3-26 0,0 0-1 15,-39-11 2-15,39 11-15 0,-20-41 3 16,14 5 3-16,12-12-11 16,1-8 4-16,6-14-1 0,7-8-8 15,-1-10-10-15,8-1-1 0,-8 4-45 16,1 7-11-16,0 12-32 15,-7 11-107-15,-6 10-207 16,-7 8-267-16,0 37-157 0</inkml:trace>
  <inkml:trace contextRef="#ctx0" brushRef="#br0" timeOffset="4055">10435 738 468 0,'0'0'131'0,"0"0"63"0,0 0 72 16,0 0 14-16,0 0-31 15,0 0-22-15,0 0-5 0,0 0-22 16,0 0-19-16,0 0-41 16,0 0 58-16,-33-4-32 0,33 4-65 15,-33 34-46-15,0-1-23 0,7 0 0 16,0-3-32-16,-1-1 3 15,27-29 4-15,-39 41-7 0,6-15-6 16,33-26-8-16,-33 22-22 16,33-22-63-16,0 0-34 0,-33 0-19 15,33 0 20-15,0 0 20 16,-6-48 28-16,6 4 34 0,6-8-38 16,8-4 1-16,-1-3 36 0,0 4 25 15,7 3 5-15,-7 12 15 16,-13 40-4-16,13-30 10 0,-13 30 16 15,0 0 20-15,0 0 40 16,0 0-44-16,-7 44-7 0,1-7-22 16,-7 4 21-16,-1-4-24 0,1 0-163 15,13-37-290-15,-39 55-96 16</inkml:trace>
  <inkml:trace contextRef="#ctx0" brushRef="#br0" timeOffset="4408">9633 1167 1045 0,'0'0'246'0,"13"-30"30"0,-13 30-30 16,0 0 11-16,0 0-31 16,0 0-40-16,0 0-42 15,7-26-37-15,-7 26-32 0,0 0 94 16,0 0-48-16,0 45-42 0,0 3-28 16,6 0-23-16,-6 0-13 15,0 7-11-15,0 1 2 0,7-1 3 16,-7-3-6-16,0-4-15 0,7-4-85 15,-7 0-93-15,-7-7-86 16,0 4-101-16,1 3-51 0,-7-7-94 16,-7 4-5-16</inkml:trace>
  <inkml:trace contextRef="#ctx0" brushRef="#br0" timeOffset="5644">9594 1680 347 0,'0'0'78'16,"0"0"-2"-16,0 0-7 16,0 0-1-16,0 34 94 15,0-34 5-15,0 33-45 0,0-33-27 16,6 37-18-16,1-4-39 0,-7-33-16 16,13 41-2-16,-13-41-10 15,13 33-10-15,-13-33 0 0,0 0 15 16,0 0 0-16,33 22-1 0,-33-22-21 15,26-11 2-15,-26 11 18 16,27-33-33-16,-8-1 11 0,1-6 0 16,-7-1 9-16,7-7 0 15,-7-7 0-15,7-4 0 0,-14-4 0 16,7 0-7-16,-6 4-23 16,0-4 13-16,-7 8 17 0,0 3 0 15,-7 15-8-15,7 37 18 16,-7-48 2-16,7 48-15 0,-13-41-1 15,13 41 26-15,0 0 116 0,0 0-14 16,0 0-1-16,0 0 1 16,0 0 77-16,0 0 6 0,-33 11-43 15,-6 19-3-15,0 11-6 0,-7 3-20 16,0 4-29-16,0 0-10 16,-7-4-40-16,0 1-7 0,-6-8-33 15,7 0-4-15,-7-8-2 0,6-7-6 16,1-7 2-16,12 0-6 15,-6-11 0-15,13-4-4 16,0 0 6-16,33 0-7 0,-46-23 0 16,46 23-27-16,-32-51-37 15,18 6-52-15,1-6 16 0,20-1 20 16,-1 7 58-16,8 9-2 0,5 6 18 16,-19 30 7-16,33-22 0 15,-33 22 4-15,40 0 5 0,-8 7-5 16,1 15 0-16,-33-22 3 0,27 45 11 15,-8-8 23-15,-12 3 15 16,-7 1-7-16,-13 0-19 16,0-4 12-16,-14 3-20 0,-6-7 17 15,-6-3-27-15,6-8 2 0,-13-3-10 16,0-8 15-16,7 0-15 16,-1-11 3-16,-6 0-3 0,13-8 7 15,1-6-10-15,32 14-8 0,-33-45 11 16,13 1-18-16,7-8 18 15,6 8-17-15,7 3 22 0,0 8-16 16,0 33 17-16,0-30-15 16,0 30 16-16,0 0-10 0,0 0 15 15,0 0-12-15,-13 41 15 0,-7 11 27 16,1 7 37-16,-8 7 2 16,-5 8-32-16,-8-3-3 0,1-1-37 15,-7-7 10-15,0-8-17 16,0-11 8-16,-7-3-25 0,7-8-73 15,7-7-131-15,6-11-207 16,33-15-225-16,-33-4-40 0</inkml:trace>
  <inkml:trace contextRef="#ctx0" brushRef="#br0" timeOffset="5853">8792 701 1380 0,'46'-18'240'0,"-6"7"31"15,6-4 13-15,0 0-116 0,6-3-72 16,1 3-67-16,-1 0 1 16,1 0-47-16,-7 4-168 0,-46 11-220 15,39-7-87-15,-39 7-23 0</inkml:trace>
  <inkml:trace contextRef="#ctx0" brushRef="#br0" timeOffset="6088">8207 875 1388 0,'0'0'373'0,"0"0"19"15,-33 52-27-15,27 3-50 0,6 15-72 16,6 4-63-16,1 4-54 16,0 3-68-16,-1 0-21 0,-12 4-17 15,-1 4-50-15,-13-4-81 0,1 0-136 16,-14-8-120-16,0-3-136 16,0-18-95-16,0-8-14 15</inkml:trace>
  <inkml:trace contextRef="#ctx0" brushRef="#br0" timeOffset="6272">7820 1625 1555 0,'0'0'301'0,"0"0"77"0,-20 33-41 16,7 8-75-16,-7 7-88 15,-6 0-64-15,-1 4-58 0,-5-1-26 16,-14 5-19-16,-7-1-50 0,-6-7-143 15,-7-4-211-15,-6-7-224 16,-7-11-45-16,0-4 46 16</inkml:trace>
  <inkml:trace contextRef="#ctx0" brushRef="#br0" timeOffset="6683">6952 1185 1497 0,'46'0'302'0,"-20"8"57"0,-26-8-13 16,20 33-70-16,-13 7-86 0,-7-3-37 16,-13 8-43-16,-14-1-9 15,-6 8-47-15,-6-4-19 0,-7-4-24 16,-13 4-1-16,0-7-7 0,-7-1 2 15,-6-6-11-15,13-12 6 16,-1-4-7-16,14-7-32 0,7-7-30 16,0-11-29-16,39 7 11 0,-27-30 12 15,14-3 52-15,13-4-7 16,13 4 27-16,-13 33-11 16,40-33 17-16,-14 14-10 0,0 15 7 15,-26 4 4-15,33 30 12 16,-20 11 61-16,-6 10-5 0,-14 8 34 15,-12 12-21-15,-14-1-28 0,-7 0-19 16,-12 0-28-16,-21-3 5 16,8-1-24-16,-8-7-71 0,8-3-109 15,-1-8-170-15,7-8-283 0,0-6-113 16</inkml:trace>
  <inkml:trace contextRef="#ctx0" brushRef="#br0" timeOffset="6920">6604 2390 1784 0,'46'0'351'0,"0"0"55"0,-7 0-54 16,1-4-70-16,-1 4-90 15,7-4-68-15,-13 8-69 0,0 0-19 16,-33-4-20-16,0 0 4 0,13 29-15 15,-13-29 4-15,-20 48-37 16,-13-7-48-16,-13-4-89 16,-13 3-105-16,-13-6-199 0,0-8-220 15,-1-8-88-15</inkml:trace>
  <inkml:trace contextRef="#ctx0" brushRef="#br0" timeOffset="7332">5789 831 1682 0,'0'0'130'16,"46"-19"121"-16,-46 19 60 0,0 0-4 15,0 0-52-15,20 63-56 16,-7 7-51-16,-13 8-26 0,-7 7-49 15,1 11 11-15,-1 14-13 0,-6 5-2 16,6 3-15-16,-12 4-6 16,6-4 9-16,-14-3-9 0,1-12-6 15,-13-7-24-15,-1-11 2 16,-12-14-20-16,6-12 8 0,-7-8-6 16,7-14 0-16,7-7 8 0,-1-15-10 15,1-8 4-15,6-14-10 16,33 7 13-16,-40-37-16 0,14-11 9 15,13-8-11-15,6-14 11 0,1-11-21 16,6-12 17-16,6 9-16 16,14-5 20-16,6 8-24 15,14-1-68-15,-1 8-79 0,7 4-57 16,0 15-114-16,-6 7-149 0,-14 7-222 16,-26 41-33-16</inkml:trace>
  <inkml:trace contextRef="#ctx0" brushRef="#br0" timeOffset="8563">3509 982 443 0,'39'11'119'0,"-39"-11"32"16,0 0 82-16,0 0 17 15,0 0-52-15,0 0-37 0,0 0 9 16,-39 30-2-16,-7-8-42 0,-13-4-49 16,-14 1-40-16,1 3-15 15,-13-4-1-15,-7-3-7 0,-7 0-21 16,-6 3 21-16,0-7-14 15,6 1-4-15,-6-1 4 0,7-8-11 16,12 5 23-16,7-5-1 0,20 1-3 16,7 4 30-16,19-5-1 15,33-3-30-15,-33 0-10 0,33 0 43 16,0 0 8-16,-7 45-7 16,14-1-2-16,13 4-17 0,6 4-11 15,0 3 1-15,7 0 62 16,-7 12 18-16,1-4 3 0,-8 7-39 15,1 4 7-15,-7 0-14 0,-6 0-14 16,-7-8-15-16,-13 4-20 16,-1 1 18-16,-12-1-18 0,-13-4 0 15,-1 1 7-15,1 3-19 0,-7 0 18 16,13-3 1-16,0 3-15 16,7-7 18-16,6-4-1 0,14-4-13 15,12-7 0-15,14-7 4 16,19-8 9-16,14-11-9 15,19-11-13-15,14-3 8 0,12-12 5 16,14-11-4-16,19-3 6 0,1-4 4 16,6-4-15-16,6 4 17 15,-6-1 1-15,0 5-1 0,-13-1-18 16,-7 1 10-16,-6 7 16 0,-7-4-20 16,-19 4 4-16,-14-4 9 15,-20 4-16-15,-6 4 9 0,-46 7 2 16,40-15-4-16,-40 15 7 0,0 0-7 15,13-37-9-15,-13 37 12 16,0-48 1-16,-20 11-10 16,1-4 6-16,-1 1-30 0,-13-4 30 15,0-8-28-15,0-7-2 0,-6-4-21 16,13-15-2-16,-14-10-2 16,14-12-14-16,-7-15 1 0,13-3 34 15,1-4-1-15,5 4 18 0,14 3 13 16,0 19 4-16,7 15-5 15,-7 15-5-15,7 14 25 0,-1 11-7 16,-6 41-4-16,0-40-7 0,0 40-8 16,0 0 3-16,0 0-59 15,0 0-150-15,0 0-145 0,0 0-122 16,0 0-62-16</inkml:trace>
  <inkml:trace contextRef="#ctx0" brushRef="#br0" timeOffset="8896">1735 1200 1317 0,'0'0'86'0,"0"0"2"0,19-33 178 15,-19 33 128-15,0 0-58 0,33 48-81 16,-7 11-72-16,-6 15-47 16,-7 11-51-16,-6 3-37 0,-1-3-8 15,1 0-25-15,0-7-11 0,-7-4 8 16,-7-8-15-16,0-10-82 15,1-5-132-15,-14-6-188 0,7-12-189 16,-7 0-86-16</inkml:trace>
  <inkml:trace contextRef="#ctx0" brushRef="#br0" timeOffset="9311">1649 1813 1107 0,'26'-29'31'0,"-26"29"112"0,0 0 61 16,0 0 55-16,0 0-55 15,0 0-60-15,0 0-36 0,0 0-43 16,7 40-22-16,-14-6-37 16,-6-5 11-16,13-29-24 15,-33 37 32-15,33-37-28 0,-32 26-5 16,-1-11 25-16,0-8-34 0,0-3 34 15,0-8-24-15,33 4 7 16,-52-7 26-16,12-1 96 0,1 5 19 16,6 3-23-16,0 7-24 15,0 0-4-15,0 8-19 0,7 0 12 16,0 3-5-16,-14 5-17 0,7-1-11 16,-6-4-2-16,-14 1-19 15,-6-1-10-15,-6 1 8 0,-14-5-42 16,0-6 17-16,-13-1-2 0,0-7-9 15,0-7 14-15,0-4-3 16,6-4-11-16,14-3-74 16,13-12-67-16,6-3-126 0,14-15-156 15,19-11-132-15,14-4-16 16,12-7 34-16</inkml:trace>
  <inkml:trace contextRef="#ctx0" brushRef="#br0" timeOffset="9476">828 1218 1697 0,'46'-3'236'0,"6"-5"17"15,7-3-20-15,7 0-20 0,0 0-101 16,0-7-42-16,6-5-25 0,-13 1-38 16,-6 4-50-16,-14 3-235 15,-39 15-303-15,0 0-157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05.2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0 295 1152 0,'0'0'127'0,"0"0"-2"16,6-37-50-16,-6 37-49 16,0 0-19-16,20-40-16 15,-20 40 23-15,0 0 5 16,0 0-1-16,39-23-12 0,-6 16 95 15,-33 7 23-15,33 18 32 16,-33-18 95-16,33 52 24 0,-13 0-80 16,-7 0-83-16,-7 3-26 15,1 4-13-15,-7-3-22 16,0-1-2-16,0-3-20 0,-7-4-17 16,7-4 0-16,0-11-12 15,0-33 0-15,0 34 22 0,0-34-17 16,0 0 32-16,0 0 1 15,0 0 0-15,0 0-38 16,0 0 8-16,27-60-14 16,-1-2 14-16,7-5-24 0,0 4 23 15,-1 4-22-15,-5 19 22 16,-1 3-23-16,-26 37 25 0,33-34-22 16,-33 34 24-16,39-18-16 15,-6 14 8-15,-7 8-1 0,1 11 14 16,-27-15 22-16,33 37 20 15,-1-4-2-15,-12 8 25 0,0-5-6 16,-7 5-27-16,0 0 3 16,0-8-29-16,0 0-8 15,-13-33-10-15,7 37 3 16,-7-37-5-16,0 0-11 0,0 0-105 16,0 0-136-16,0 0-288 15,0 0-404-15</inkml:trace>
  <inkml:trace contextRef="#ctx0" brushRef="#br0" timeOffset="436">1051 580 1848 0,'33'-15'415'0,"6"4"-71"0,1 3-89 16,6 1-77-16,-7 0-59 16,1 3-54-16,-1 0-39 0,-13 0-8 15,-26 4-11-15,0 0-7 16,33 4-60-16,-33-4-115 0,0 0-128 16,0 0-121-16,0 0-90 15,-33 33 14-15,0 1 66 16,-6-5 102-16,0 1 150 0,-1-1 79 15,7-6 65-15,-6-5 76 16,39-18 50-16,0 0 71 16,0 0 64-16,-33 22 1 0,33-22-6 15,0 0 42-15,0 0 70 16,0 0-11-16,0 0-39 0,33 11-43 16,0-3-38-16,0-1-35 15,6-7-31-15,-6 0-34 0,0 0-35 16,6 0-29-16,-13-4-18 15,7 1-8-15,-33 3-6 16,33-4-142-16,-33 4-270 0,0 0-435 16</inkml:trace>
  <inkml:trace contextRef="#ctx0" brushRef="#br0" timeOffset="728">1787 0 1454 0,'0'0'369'0,"0"0"80"16,0 0-77-16,0 0-95 0,0 0-61 15,0 0-44-15,39 55-39 16,-6 0 0-16,-13 1-24 0,0-1-26 15,-1 4-39-15,-5 0-16 16,-1-3-13-16,0-1-10 16,-7-3 1-16,1-8-9 0,-7-44 3 15,0 45-352-15,0-45-157 16,0 0-279-16,0 44-165 0</inkml:trace>
  <inkml:trace contextRef="#ctx0" brushRef="#br0" timeOffset="1056">2181 465 1573 0,'33'4'449'16,"-33"-4"-50"-16,0 0-86 15,46 15-79-15,-13-4-70 0,0-4-51 16,0 0-56-16,0-3-30 15,-7-8-7-15,-26 4-5 0,33-7-9 16,-33 7 7-16,0 0 10 16,0 0 8-16,26-30 3 15,-26 30-2-15,0 0-9 0,0 0 1 16,0 0-8-16,-39-22-9 16,-1 19 0-16,1 10 4 0,39-7-7 15,-46 15-7-15,46-15 0 16,0 0-1-16,0 0 4 0,0 0-54 15,0 0-133-15,0 0-182 16,0 0-394-16,0 0-276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07.8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5373 1027 847 0,'0'0'245'16,"0"0"54"-16,0 0-76 0,0 0 15 16,33 11 5-16,-33-11-27 15,19 37-46-15,-5-4-50 0,-8 0 0 16,-12 1-16-16,-14-5-35 15,-6 1-27-15,-7-1-24 0,-13 1 1 16,-7-4-7-16,1-8-3 16,-7 1-7-16,6-8 1 0,0 0-9 15,7-11 3-15,0-4-5 16,7-7-12-16,6-4-26 16,33 15-2-16,-33-40-7 0,14-1-4 15,12 0 15-15,7 4 9 16,0 0 13-16,0 37 4 0,26-29 5 15,-26 29 5-15,40-8 1 16,-40 8-3-16,33 19 5 16,-33-19 15-16,26 44 18 0,-13 1 19 15,-6-5 8-15,-14 1-11 16,-13-8-18-16,-6 0-10 0,-7-3-4 16,-6-1-12-16,-1-10 5 15,1-4-5-15,-1-4 0 0,1-11-4 16,6-8-37-16,33 8-12 15,-39-29-2-15,12-4-4 16,1-8 12-16,13 0 23 0,0 4 13 16,13 37 6-16,-13-33-7 15,13 33 12-15,0 0 6 16,0 0 78-16,0 0 36 0,-27 37-3 16,-5 11-6-16,-1 4 2 15,-7 0-40-15,-6-1-40 0,0-3-11 16,7 0-12-16,-7-7-29 15,6-11-149-15,40-30-227 0,-46 22-348 16,46-22-134-16</inkml:trace>
  <inkml:trace contextRef="#ctx0" brushRef="#br0" timeOffset="189">4630 894 1927 0,'46'-11'377'0,"7"0"-63"0,0 0-129 15,6-4-95-15,-7 0-49 16,-6 4-22-16,-6 0-194 0,-40 11-334 16,0 0-294-16</inkml:trace>
  <inkml:trace contextRef="#ctx0" brushRef="#br0" timeOffset="425">3927 602 1655 0,'0'0'375'0,"-33"-4"57"16,33 4-63-16,-13 45-100 15,13 10-61-15,0 4-82 0,7 8-62 16,-1 6-30 0,-6-6-16-16,0 3-22 0,-13-3-134 15,7-1-119-15,-14-7-171 16,0-7-220-16,1-8-154 0</inkml:trace>
  <inkml:trace contextRef="#ctx0" brushRef="#br0" timeOffset="636">3592 971 1773 0,'20'37'498'16,"0"8"-59"-16,-7-5-82 15,6 8-88-15,-5 4-74 0,-8 0-64 16,1-1-63-16,-14 9-29 15,-19-5-18-15,-20 4-86 0,-26 0-95 16,-20-3-127-16,-14-1-242 16,-5-11-430-16</inkml:trace>
  <inkml:trace contextRef="#ctx0" brushRef="#br0" timeOffset="1525">2679 827 1046 0,'0'0'299'16,"0"0"65"-16,0 0-6 15,0 0-66-15,-20 48-87 0,0-3-40 16,-6-1-25-16,-13 4-38 16,-14 0-54-16,-6 4-15 15,-13-1-17-15,-7 1-12 0,-13-7 8 16,-7-9-12-16,1-2 0 15,6-12 0-15,0-11 0 0,13-7-6 16,0-12-8-16,13-6-16 16,0-12-30-16,14-11 1 0,-1 0 14 15,14-4 8-15,6 0 14 16,7 1 7-16,13 3 13 0,-1 7 3 16,14 30 6-16,-19-33-6 15,19 33-5-15,0 0-1 16,-7-29 0-16,7 29 3 0,0 0 9 15,0 0-3-15,0 0-3 16,0 0 0-16,0 0-3 16,0 0 3-16,0 0 0 0,0 0-8 15,0 0 14-15,0 0-3 16,0 0-3-16,0 0 3 0,0 0 6 16,0 0 8-16,0 0 58 15,0 0-37-15,0 0-16 0,0-41-16 16,0 4 3-16,-6 4-9 15,-1-4 0-15,0-4-7 16,7 8 7-16,-6 7 0 0,6 26 0 16,-7-30 6-16,7 30-2 15,0 0-4-15,0 0 13 0,0 0 49 16,-6 41-11-16,-1 7-11 16,7 8 2-16,-6-1 14 15,-1 4-15-15,0-7-20 0,1 0-3 16,-1-4 4-16,-6 0-9 15,0-8 0-15,-7-3-1 0,-6-7-8 16,-7-4 1-16,-6-4-5 16,-1-7 4-16,1-8 2 15,-1-7-6-15,1-11-7 0,0 0 4 16,-7-4 3-16,13 4 4 16,33 11-13-16,-46 0 4 0,13 11 5 15,0 11 0-15,7 8 9 16,-1 7-9-16,8 0 3 0,6 0 1 15,6-1 0-15,0-6-9 16,7-30-103-16,7 37-148 0,-7-37-228 16,33 26-286-16,19-26-44 15</inkml:trace>
  <inkml:trace contextRef="#ctx0" brushRef="#br0" timeOffset="1757">2186 0 1674 0,'0'0'334'16,"0"0"78"-16,-46 37-60 16,-13-4-114-16,-7 8-106 15,-6 7-51-15,-7 3-41 0,-7 5-24 16,-12-1 0-16,6 1-11 15,-7-1-53-15,1 4-166 16,-1 4-223-16,-6-4-320 0,0 4-57 16</inkml:trace>
  <inkml:trace contextRef="#ctx0" brushRef="#br0" timeOffset="2108">50 1086 977 0,'-13'41'281'0,"13"-41"-2"0,0 0-54 16,13 33-40-16,-13-33-49 16,40 23-35-16,-1-12-46 0,0-11-23 15,1-8-14-15,-1 1-6 16,-12 3-5-16,-27 4 31 0,0 0 60 15,32-15-5-15,-32 15-15 16,0 0-3-16,0 0-23 0,0 0-27 16,-46-25 10-16,7 13-3 15,0 1 8-15,-1 4 14 0,7 0 3 16,33 7-3 0,-26-19-11-16,26 19-17 0,-26-29-16 15,19-1-10-15,1-3-65 16,6-4-128-16,0 37-207 0,6-48-245 15,1 3-6-15</inkml:trace>
  <inkml:trace contextRef="#ctx0" brushRef="#br0" timeOffset="2330">76 784 1538 0,'0'0'339'16,"0"0"-17"-16,-32-37-64 0,32 37-61 15,-20-52-61-15,13 8-36 16,1-1-30-16,-7-7-43 0,13-7-1 16,0-7-14-16,6 3-7 15,-6 4-2-15,7 4 1 0,6 6 1 16,-7 5-5-16,8 7-12 16,5 8-92-16,-19 29-189 0,40-37-303 15,-1 3-194-15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12.4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1133 825 1208 0,'0'0'321'0,"-13"-29"56"16,13 29-70-16,0 0-117 15,0 0-46-15,0 0 81 0,6 37-35 16,1 18-53-16,12 12-40 15,1 3-26-15,13 0-12 16,-6 1-44-16,6-4 9 0,-7-8-10 16,7-7-21-16,-6-8 1 15,-14-7-147-15,-13-37-187 0,0 0-290 16,-20 48-194-16</inkml:trace>
  <inkml:trace contextRef="#ctx0" brushRef="#br0" timeOffset="416">798 1080 1409 0,'0'0'224'0,"0"0"34"0,0 0-2 16,-20 49-13-16,20-4-75 15,13-8-74-15,-13-37-23 0,26 48-31 16,-26-48-32-16,20 40-16 16,-20-40 24-16,0 0-7 15,7 37-2-15,-7-37-38 16,0 0-42-16,-40 19 0 0,-6-12-11 16,46-7 84-16,-53-7-172 15,13-8 78-15,40 15 55 0,-46-18 2 16,46 18 16-16,0 0 5 15,0 0 16-15,-33-8 6 0,33 8 69 16,0 0 26-16,-39 48 30 16,6 0 19-16,7 0-23 15,-1-3-4-15,-12 0-19 0,0-1-55 16,-7-7-19-16,0 0-6 16,-15-7-24-16,-4-1-150 15,6-14-226-15,6-4-263 0,0-7-171 16</inkml:trace>
  <inkml:trace contextRef="#ctx0" brushRef="#br0" timeOffset="781">1403 0 1685 0,'46'7'297'0,"-46"-7"44"16,0 0-11-16,20 48-92 15,-27 4-97-15,-26-1-50 0,-26 5-47 16,-13 0-20-16,-21 0-9 16,-6-8-2-16,1-8-13 15,6-3-17-15,13-11-3 0,7-4-58 16,12-11 12-16,20-11-17 15,1-11 52-15,39 11 4 16,-33-40 23-16,13 6-3 0,20 34 34 16,-13-33-10-16,13 33 28 15,0 0-4-15,0 0 19 0,-39 0-12 16,-7 22-7-16,0 12-29 16,-7 10 8-16,-6 4-68 15,-7 7-285-15,-1 1-542 0</inkml:trace>
  <inkml:trace contextRef="#ctx0" brushRef="#br0" timeOffset="1968">691 477 363 0,'0'0'55'0,"0"0"-2"16,0 0-16-16,0 0 20 0,0 0-35 15,0 0 31-15,0 0-5 16,0 0-20-16,0 0 38 0,0 0 11 15,0 0 9-15,-6 37 4 16,6-37 58-16,0 0 42 0,-20 37-25 16,20-37-36-16,0 0-52 15,-46 41-16-15,7-19-46 0,39-22 0 16,-46 18-1 0,0-3 12-16,6-4-10 0,1 5-21 15,39-16 17-15,-53 15-7 16,14 0-10-16,39-15 5 0,-40 14 6 15,40-14-26-15,0 0 3 16,0 0-51-16,0 0-169 0,-33 11-164 16,33-11-101-16</inkml:trace>
  <inkml:trace contextRef="#ctx0" brushRef="#br0" timeOffset="2286">488 377 539 0,'0'0'174'16,"0"0"-31"-16,0 0 4 15,0 0-52-15,0 0-13 16,0 0-23-16,0 0 45 16,0 0 72-16,0 0-20 0,0 0-11 15,0 0-40-15,0 0-55 16,-40 30-14-16,1 0 5 0,39-30-32 16,-53 33-23-16,14-4 7 15,-7-3-220-15,12-7-290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32.3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2853 760 599 0,'0'0'200'0,"0"0"72"16,0 0 68-16,0 0-47 16,20 37-17-16,-20-37-21 0,0 0-59 15,-7 30-53-15,7-30-47 16,0 0-36-16,0 0-31 0,-32 29 5 15,32-29 3-15,0 0-8 16,0 0-12-16,0 0-13 0,0 0 3 16,0 0-3-16,13-33 1 15,-13 33-20-15,33-33 15 0,6 10 0 16,-39 23 5-16,39-14-5 16,-12 6-11-16,-27 8 11 15,39 15 0-15,-39-15 0 16,33 37 14-16,-13-4-9 0,-7 4-12 15,-7 0-1-15,-6-37 10 16,-6 52 11-16,-7-12-7 0,13-40 6 16,-27 45-12-16,27-45 0 15,-32 40-3-15,32-40-2 0,0 0 5 16,0 0 17-16,0 0-11 16,0 0-14-16,0 0-7 0,-14-29-3 15,28-15-4-15,12-4 22 16,13 3 0-16,-6 5-4 15,7 6-6-15,-8 12 5 0,-32 22-5 16,33-15 21-16,0 19-8 16,-33-4-10-16,40 30 1 0,-14 3 17 15,-6-4 2-15,-20-29 9 16,19 48-16-16,-6-11-12 16,-13-37 6-16,0 0 2 0,7 41 7 15,-7-41 0-15,0 0-9 16,0 0-5-16,0 0 12 0,0 0 1 15,0 0-3-15,33-22-10 16,6-19-12-16,1-7 11 16,-1-4 21-16,-6 8-15 0,0 7-11 15,-33 37 5-15,33-29 8 16,-33 29 5-16,0 0 3 0,39 3-16 16,-39-3 21-16,20 34 19 15,-20-34 16-15,20 40-11 0,-14-3-27 16,-6-37-9-16,7 33 5 15,-7-33 5-15,6 34-13 0,-6-34-4 16,0 0-138-16,0 0-131 16,0 0-219-16,0 0-165 0,0 0 14 15</inkml:trace>
  <inkml:trace contextRef="#ctx0" brushRef="#br0" timeOffset="242">4016 456 793 0,'0'0'256'15,"0"0"29"-15,0 0-3 16,0 0 71-16,0 0-6 0,0 0-94 16,14 48-76-16,-8 8-71 15,-6 3-44-15,0 0-28 16,0-4-14-16,-6-2 3 15,-1-1-5-15,7-1-16 0,0-6-12 16,-7-5-1-16,7-40-172 16,0 0-272-16,0 45-320 0</inkml:trace>
  <inkml:trace contextRef="#ctx0" brushRef="#br0" timeOffset="1372">2873 24 369 0,'0'0'63'0,"0"0"17"16,20-33-37-16,-20 33 1 0,0 0-4 15,0 0 8-15,0 0 4 16,0 0-3-16,0 0 41 0,0 0 15 15,0 0 78-15,0 0-4 16,0 0 3-16,-33 48 16 16,0 3-66-16,-13 5-22 0,-7 3 8 15,-6 4-1-15,-6 3-52 16,-8-3-43-16,-6 0-2 0,1-4-13 16,-1-7 24-16,0-8-25 15,13-7 5-15,14-11-11 16,6-4-6-16,46-22 6 0,-46 22 21 15,46-22 1-15,0 0-1 16,-41 7-17-16,41-7 14 0,0 0 5 16,0 0 5-16,0 0-13 15,0 0-15-15,0 0-3 16,0 0 12-16,0 0-2 0,0 0 2 16,0 0 1-16,0 0-29 15,0 0 26-15,0 0 7 0,0 0 2 16,0 0 8-16,0 0-29 15,0 0 19-15,0 0 7 16,0 0 22-16,0 0-10 0,0 0-19 16,0 0-10-16,0 0-4 15,0 0 10-15,0 0 2 0,0 0 0 16,0 0-15-16,0 0 3 16,0 0-14-16,0 46 32 0,7 2-1 15,19-4-8-15,14 4-5 16,13 4 20-16,13 3-24 15,6 1-5-15,7 3 16 0,19 4-5 16,-6-8 4-16,14-3-31 16,-8 3-227-16,-6 4-302 15,0 0-271-15</inkml:trace>
  <inkml:trace contextRef="#ctx0" brushRef="#br0" timeOffset="3761">53 146 811 0,'0'0'110'0,"0"0"90"0,0 0 1 15,0 0-28-15,0 0 4 16,0 0-20-16,0 0 128 16,0 0-17-16,-13 44-72 0,6 11-30 15,-6 19-58-15,7 4-22 16,-1 7-32-16,0-4-29 0,7-3-9 15,0-4-6-15,0-7-8 16,0-4-9-16,0-11 1 16,0-4-10-16,7-11-181 15,-7-37-156-15,0 0-205 0,0 37-126 16</inkml:trace>
  <inkml:trace contextRef="#ctx0" brushRef="#br0" timeOffset="4168">230 812 851 0,'0'0'255'0,"33"44"22"15,-33-44-36-15,33 44-66 16,-33-44-12-16,0 0-60 0,40 41-52 15,-40-41-28-15,32 30-19 16,-32-30-7-16,33 14 23 16,-33-14-1-16,0 0-24 0,40-14 15 15,-40 14-3-15,0 0-20 16,33-48 3-16,-20 11 1 0,-13 37-3 16,13-45 22-16,-13 45-10 15,0 0 20-15,-7-37-2 16,7 37 1-16,0 0-19 15,0 0-9-15,-46 19 12 0,7 7 35 16,39-26-8-16,-46 44-25 16,46-44 9-16,-40 41 23 0,40-41-20 15,0 0-21-15,-6 40 4 16,6-40-17-16,0 0-161 0,0 0-200 16,39 11-89-16,1-14-24 15</inkml:trace>
  <inkml:trace contextRef="#ctx0" brushRef="#br0" timeOffset="4540">684 782 690 0,'0'0'228'0,"0"0"53"16,0 0 10-16,0 0-84 15,0 0-14-15,0 45-30 16,0-45-47-16,0 40-42 0,0-40 16 15,0 0-53-15,20 41 12 16,-20-41-32-16,0 0 12 16,46 26-36-16,-7-12 28 0,-39-14-42 15,39-7 36-15,-6 0-26 16,-33 7 27-16,33-26-34 0,-7-4 31 16,-26 30-22-16,14-37 13 15,-14 37-18-15,6-37 26 16,-6 37-24-16,0 0 12 0,0 0-9 15,-46-3 28-15,13 10-31 16,0 4 29-16,33-11-6 0,0 0 12 16,-39 37-23-16,39-37 18 15,0 0-28-15,-33 41 10 0,33-41-63 16,0 0-158-16,0 0-155 16,0 0-144-16,13 33-9 15</inkml:trace>
  <inkml:trace contextRef="#ctx0" brushRef="#br0" timeOffset="4893">1058 900 964 0,'0'0'259'0,"0"0"35"15,0 0-43 1,0 0-19-16,0 0-61 0,0 0-29 15,0 0-39-15,46 41-42 0,-46-41-38 16,33 26 2-16,-33-26-25 16,40 7 13-16,-40-7-6 15,39 0-5-15,-39 0 1 0,33-18 10 16,-33 18-13-16,20-30 0 16,-7 1-9-16,-13 29 20 0,-7-34 8 15,7 34 35-15,0 0-10 16,-52-25-24-16,6 17 36 0,0 12 27 15,6 11-15-15,-6-1-13 16,13 1-34-16,33-15-21 16,-32 22 19-16,32-22-16 0,0 0-28 15,0 0-146-15,0 0-263 16,0 0-402-16</inkml:trace>
  <inkml:trace contextRef="#ctx0" brushRef="#br0" timeOffset="5588">5390 35 733 0,'0'0'168'16,"0"0"18"-16,0 0 92 15,0 0 11-15,0 0-59 0,0 44-16 16,0 4-18-16,-20 8-33 16,0 3-41-16,-12 7-20 15,-8 1-22-15,-12-1-23 16,-8-3-25-16,-5 0-8 0,-1-8-12 16,-6-3-21-16,6-11 26 15,7-7-6-15,13-5-11 0,46-29 0 16,-46 23 13-16,46-23-8 15,0 0-5-15,0 0 9 0,0 0-25 16,0 0 21-16,0 0 4 16,52 18-13-16,8 4 14 0,5 4 3 15,8 4-16-15,5 3 10 16,8 8 9-16,-1-1-9 0,14-3 2 16,-14 4 2-16,7-4-17 15,-19 3 20-15,5-3-11 16,-12-3-21-16,0-1-102 0,-14-4-240 15,1-3-336-15,0-4-157 16</inkml:trace>
  <inkml:trace contextRef="#ctx0" brushRef="#br0" timeOffset="6136">6396 164 746 0,'0'0'206'16,"0"0"45"-16,0 0-5 0,0 0-22 16,0 0-30-16,0 0 1 15,0 0 0-15,0 0-64 0,0 0-47 16,0 0-44-16,-39 30-30 15,-7-4 13-15,6-4-14 0,-6-4 0 16,7-3-19-16,0-4 4 16,39-11 8-16,-33 4 12 0,33-4 7 15,0 0-11-15,0 0 4 16,0 0 13-16,0 0 9 16,0 0-1-16,0 0 12 15,0 0 15-15,26 37 15 0,-6 7-25 16,6 8-19-16,7 7-9 15,0 4-19-15,0 0 1 0,6-4 7 16,-6-4 6-16,0-6-16 16,0-1-3-16,-7-11-150 0,-26-37-217 15,0 0-233-15,39 41-156 16</inkml:trace>
  <inkml:trace contextRef="#ctx0" brushRef="#br0" timeOffset="6497">6902 678 1413 0,'0'0'238'0,"0"0"-4"16,0 0-11-16,0 0-25 15,40 11-40-15,-40-11-67 0,0 0-31 16,39 7-34-16,-39-7-17 15,40 0-15-15,-40 0 15 0,32-11-1 16,-32 11 7-16,0 0-19 16,20-33 1-16,-20 33-14 15,13-30 11-15,-13 30 2 16,0 0 7-16,0 0-3 0,-46-14-13 16,7 10 3-16,39 4 26 15,-53 15 37-15,14-1-20 0,39-14-22 16,0 0 10-16,0 0 3 15,-40 37-12-15,40-37-9 0,0 0-12 16,0 0-59-16,0 0-167 16,0 0-183-16,0 0-149 0,40 26 8 15</inkml:trace>
  <inkml:trace contextRef="#ctx0" brushRef="#br0" timeOffset="6852">7402 493 983 0,'-7'48'267'0,"7"-48"81"0,-13 44-22 15,6-10-32-15,7-34-70 16,-13 33-35-16,13-33-57 0,0 33-53 16,0-33-34-16,0 0-30 15,0 0 2-15,0 0 3 0,33 30-6 16,-33-30-21-16,33 7 7 15,-33-7-6-15,39-15 15 16,-39 15 3-16,27-29-16 0,-27 29-4 16,19-37-3-16,-5 11-2 15,-14 26 7-15,0 0 10 0,0 0-20 16,-40-26 23-16,1 22-11 16,6 8-5-16,0 3 12 0,33-7-3 15,-39 23 0-15,39-23 7 16,-33 22-13-16,33-22 6 15,0 0-11-15,-13 29-160 0,13-29-185 16,0 0-261-16,32 19-85 16</inkml:trace>
  <inkml:trace contextRef="#ctx0" brushRef="#br0" timeOffset="7201">7875 656 1151 0,'0'0'295'15,"0"0"-81"-15,0 0 22 0,0 0-17 16,0 0-29-16,33 22-67 16,-33-22-46-16,26 18-28 15,-26-18-31-15,33 8-2 16,-33-8-6-16,0 0-10 0,33-4 9 15,-33 4-1-15,0 0-5 16,0 0 23-16,19-33 13 0,-19 33-2 16,0-34 13-16,0 34-29 15,0 0-11-15,-46-22 13 0,0 11-10 16,7 11-9-16,-7 4 16 16,13 3-33-16,33-7 13 0,-39 11 12 15,39-11-32-15,0 0-116 16,0 0-190-16,0 0-315 15,-40 30-40-15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42.0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4875 271 479 0,'0'0'116'0,"0"0"45"15,27 37 16-15,-27-37 56 16,0 0 15-16,26 44-23 0,-26-44-11 15,26 56-43-15,-6-5-44 16,0 1-37-16,-1 0-22 16,1-1-27-16,0 1-29 15,-7-8 0-15,-13-3 29 0,-7 0-3 16,-6-4-42-16,-20-4 4 16,-6 0 19-16,0-11-16 0,-14-3 3 15,14-4-43-15,-7-8 5 16,6-7-8-16,1-7 2 0,6-8-3 15,33 15 6-15,-33-41-22 16,13-3-6-16,14-8 6 16,12-3 37-16,1 7-11 0,-1 3 3 15,-6 45 19-15,20-40 17 16,-20 40-8-16,0 0 12 16,40-8-24-16,-40 8 12 0,0 0 3 15,32 45 4-15,-12-8 30 16,-13-4 22-16,-14-4-30 0,-6 1-21 15,13-30 20-15,-33 37 6 16,-13-8-23-16,7-6-1 0,-7-5-17 16,0 1 11-16,0 3 23 15,-7 0 29-15,7 4 29 0,0 3-29 16,7 5 9-16,6-5 21 16,0 1-17-16,33-30-6 0,-26 40-6 15,6-10 35 1,20-30 19-16,0 0-3 0,-26 33-12 15,26-33-32-15,-33 19-21 16,33-19-23-16,-39 3-13 0,-1-3-7 16,7-7 8-16,0-4 16 15,33 11-3-15,-32-33-18 0,5 3 3 16,14-7 1-16,7-11-7 16,12-4-3-16,7 1 3 0,7-5 0 15,13 4-25-15,13 4-55 16,0 8-137-16,6 14-239 0,8 11-380 15</inkml:trace>
  <inkml:trace contextRef="#ctx0" brushRef="#br0" timeOffset="184">4415 1398 1577 0,'53'3'257'0,"6"-10"-80"0,-6-8-98 16,12-3-28-16,-5-4-95 15,-1-1-420-15,-13-6-230 16</inkml:trace>
  <inkml:trace contextRef="#ctx0" brushRef="#br0" timeOffset="384">4277 456 2097 0,'0'0'142'15,"0"0"-36"-15,0 0-44 0,0 0-40 16,0 0-16-16,0 0-264 15,0 0-359-15,0 0-136 0</inkml:trace>
  <inkml:trace contextRef="#ctx0" brushRef="#br0" timeOffset="955">3259 710 1487 0,'53'34'345'0,"-53"-34"50"0,0 0-21 16,0 0-106-16,0 0-120 15,0 0-73-15,0 0-41 0,0 0-10 16,-46 11-10-16,6-7-26 16,40-4 24-16,-52-8-8 0,52 8-16 15,-33-18 9-15,33 18-33 16,-7-41-6-16,20 0 9 16,20 8-19-16,13 7 10 0,7 4 31 15,-1 11 1-15,-6 11-11 16,-6 15 31-16,-40-15-10 0,26 44-5 15,-19 4 13-15,-14 8 31 16,-13-5 8-16,-13 5 8 0,-13-5-16 16,-6 1-34-16,-7-8-5 15,0 1 17-15,-1-8-70 0,1-11-150 16,0 0-210-16,13-12-261 16,7-10-42-16</inkml:trace>
  <inkml:trace contextRef="#ctx0" brushRef="#br0" timeOffset="1160">2937 762 1386 0,'0'0'363'16,"0"0"73"-16,13 41-58 0,-19-1-83 15,-8-3-74-15,-12 8-100 16,0-5-67-16,-7 1-22 0,-13 3-14 15,0-7-77-15,0-3-110 16,-7-9-142-16,53-25-246 0,-59 19-223 16</inkml:trace>
  <inkml:trace contextRef="#ctx0" brushRef="#br0" timeOffset="1333">2891 238 1656 0,'0'0'116'0,"0"0"62"15,0 0-69-15,0 0-65 0,0 0-20 16,0 0-94-16,0 0-373 16,0 0-206-16</inkml:trace>
  <inkml:trace contextRef="#ctx0" brushRef="#br0" timeOffset="1687">2516 493 1660 0,'0'0'308'0,"0"0"-9"16,-6 48-75-16,6 3-23 0,6 5-8 15,8 6-76-15,-14 1-39 16,0 4-10-16,-20-4-39 16,-13-1-9-16,-13-6-1 0,-13-1-10 15,-13-10-9-15,-7-12 0 16,0-7 2-16,7-8-2 0,-1-14 6 16,1-12 25-16,13-10-4 15,0-12 20-15,13-14-14 0,6-11-22 16,14-16 8-16,6-13-12 15,14-5-13-15,12-4 10 0,7 1-4 16,7 11 3-16,6 14-18 16,14 12-80-16,-7 11-174 15,-33 44-298-15,52-34-251 16,-12 20 3-16</inkml:trace>
  <inkml:trace contextRef="#ctx0" brushRef="#br0" timeOffset="1864">2024 655 1707 0,'13'37'377'15,"-13"-37"32"-15,0 0-60 16,0 0-97-16,0 0-124 0,0 0-74 16,0 0-19-1,0 0-110-15,0 0-209 0,0 0-295 16,0 0-380-16</inkml:trace>
  <inkml:trace contextRef="#ctx0" brushRef="#br0" timeOffset="2100">1071 430 2392 0,'0'0'189'0,"46"14"6"16,-46-14-56-16,33 60-57 15,-14-5-30-15,-6 8-28 0,-13 0-29 16,-6-1 7-16,-7 5-108 16,-14-4-164-16,8-4-234 15,-8-11-157-15,8-7-83 0</inkml:trace>
  <inkml:trace contextRef="#ctx0" brushRef="#br0" timeOffset="2636">795 799 1300 0,'0'0'152'15,"0"0"2"-15,0 0-70 0,0 0-22 16,0 0-14-16,0 0 89 16,0 0-15-16,0 0-32 0,0 0-31 15,0 0 12-15,-27 37-41 16,27-37-7-16,-46 33 21 0,7-7 10 15,39-26 30-15,-53 15 37 16,53-15-23-16,-39 4 1 16,39-4-9-16,0 0-38 15,-33-37-6-15,13-4-20 0,20-3-19 16,0-4 3-16,7-8 3 16,0 1-22-16,6-4 2 0,-7 7 15 15,7 0 0-15,-6 4-17 16,6 11-39-16,-13 0-128 0,0 37-183 15,0 0-333-15,7-33-99 16</inkml:trace>
  <inkml:trace contextRef="#ctx0" brushRef="#br0" timeOffset="2844">742 504 1390 0,'0'0'373'16,"0"0"38"-16,0 0-65 16,0 0-113-16,0 0-75 15,0 0-91-15,0 0-26 0,0 0-14 16,0 0-34-16,0 0-89 16,0 0-174-16,0 0-291 0,33 40-180 15</inkml:trace>
  <inkml:trace contextRef="#ctx0" brushRef="#br0" timeOffset="3115">407 829 2071 0,'0'0'239'0,"0"0"-9"16,0 0-25-16,0 0-62 16,0 0-22-16,0 0 13 0,0 0-55 15,0 0-32-15,-46 48-11 16,7-4-36-16,-7-3 21 0,0 3-18 16,0 0-13-16,-7 1-3 15,7-5-180-15,0-6-204 0,7-9-325 16,39-25-137-16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49.3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361 0 426 0,'0'0'109'0,"0"0"2"0,0 0-31 15,0 0-10 1,0 0 12-16,0 0 15 0,0 0-15 16,0 0 69-16,0 0-6 15,0 0-80-15,-33 40-30 0,33-40-4 16,-59 52-14-16,13-8 12 15,0-3-20-15,0-8 7 16,-6-3-58-16,12-4-169 0,1-1-133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5.9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1211 0 1515 0,'0'0'183'16,"0"0"53"-16,7 40-18 0,-27-3-81 15,-13-3-67-15,-26-1-27 16,-7 0-25-16,-6 0-11 0,-15-3 3 15,2-4-10-15,6-8 9 16,0-7 2-16,7-3-11 0,6-8-7 16,14-11-8-16,12-4-16 15,40 15 6-15,-33-44 7 0,14 7 18 16,19 37-10-16,-7-41 28 16,7 41-9-16,0 0-1 15,0 0 14-15,0 0 23 16,-53 18-12-16,7 19-33 0,-7 11 19 15,7 4-7-15,-7 4-210 16,7-1-375-16,-6 4-226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4.66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179 492 1487 0,'0'0'407'16,"0"0"-38"-16,0 0-93 0,-60-41-72 15,60 41-55-15,-52-15-18 16,52 15-29-16,0 0-9 16,0 0-39-16,0 0-26 0,-28-44-17 15,22 0 3-15,12-4-2 16,8-4-8-16,13-4-7 16,6 8 6-16,-7 4-6 15,-26 44 9-15,0 0-6 0,54-37-4 16,-8 22 6-16,7 19 9 15,6 7-6-15,15 11 0 0,19-3 3 16,6-5 0-16,7 1-3 16,0-4 1-16,-13-3-6 15,-13-8-3-15,-13-4 5 0,-8-7 1 16,-59 11-3-16,47-37 4 16,-47 37-4-16,20-52-5 15,-20 52 37-15,-7-48-1 16,7 48-12-16,0 0 1 0,-60 15 93 15,-6 26 26-15,-13 25 43 16,-1 27 17-16,-20 21-19 16,7 19 0-16,-6 7-55 0,-1 2-35 15,7-9-24-15,0-11-27 16,20-8-22-16,7-21 0 0,6-19-12 16,20-15-5-16,40-59-199 15,0 0-218-15,-47 37-83 16,47-37-145-16,0 0-338 0,-39-48-34 15</inkml:trace>
  <inkml:trace contextRef="#ctx0" brushRef="#br0" timeOffset="160">7 1021 2609 0,'0'0'232'15,"-7"-44"49"-15,7 44-10 0,0 0-50 16,67-41-102-16,18 4-51 15,15 7-33-15,27-3-28 16,18-7-7-16,15-5-239 0,5-6-211 16,8-6-521-16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5.2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1131 19 468 0,'0'0'137'0,"26"-19"50"16,-26 19 28-16,0 0 77 0,33-7 3 16,-33 7 15-16,33 22 9 15,-33-22-43-15,39 52-52 0,-19 0-73 16,0 7-58-16,-1 3-32 15,1 1-21-15,0 4-17 0,6-4-17 16,0 3-6-16,1-7-4 16,-1-11-23-16,0-7-208 0,-26-41-166 15,7 40-141-15,-7-40-78 16,0 0 9-16</inkml:trace>
  <inkml:trace contextRef="#ctx0" brushRef="#br0" timeOffset="335">920 288 978 0,'0'0'164'16,"0"0"59"-16,-19 41-19 15,19-41-52-15,-7 48-73 16,7-48-34-16,-6 44-10 0,6-44 5 15,-14 34-19-15,14-34-8 16,0 0-16-16,-39 37-17 16,0-19 26-16,39-18 15 0,-53 11-14 15,7 0-17-15,7-7-11 16,-1 3 66-16,1 4 72 0,-14 12 30 16,1 6-25-16,-1 8-24 15,-6-7-35-15,0 10-9 0,0 1-11 16,-1 0-25-16,14-4-18 15,7-4-3-15,39-33-58 16,-53 33-190-16,53-33-317 0,-46 11-71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2.6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1800 1700 564 0,'0'0'172'0,"0"0"23"15,0 0 14-15,0 0-98 0,59 36-54 16,0-21-20-16,-6-22-24 15,0-12-154-15,-7-3-212 16</inkml:trace>
  <inkml:trace contextRef="#ctx0" brushRef="#br0" timeOffset="-168">2372 798 538 0,'0'0'134'0,"0"0"23"16,0 0 51-16,0 0 32 16,0 0-57-16,39 48-62 0,-19-4-28 15,-20-44-7-15,7 63-20 16,-1-18-28-16,-6-45-10 0,-13 59-24 15,13-59-4-15,-33 51 31 16,33-51-10-16,0 0-43 0,-46 37 26 16,46-37-1-16,0 0-16 15,-52-3 5-15,52 3-16 16,0 0 29-16,-27-48-5 16,14 0-16-16,13 0 12 0,0-4 0 15,7 4-33-15,-1 7 30 16,-6 41 33-16,13-44-41 0,-13 44 41 15,0 0-26-15,0 0-12 16,0 0 8-16,0 0 24 0,0 0 42 16,0 0 39-16,0 44 37 15,-6-7-2-15,6-37-37 16,-7 52-9-16,-6-12-6 0,13-40-17 16,-26 52-24-16,0-15-11 15,26-37-20-15,-60 44-9 16,8-14-6-16,-1-8 22 0,1-3-4 15,-1-12-4-15,7-3-17 16,0-4 6-16,0-8 0 16,7 1-13-16,6-8 13 0,33 15-15 15,-40-26 15-15,40 26-49 16,0 0-99-16,-19-44-157 0,19 44-141 16,0-41-73-16,0 41 11 15</inkml:trace>
  <inkml:trace contextRef="#ctx0" brushRef="#br0" timeOffset="324">2963 314 1055 0,'0'0'158'0,"0"0"81"16,0 0-56-16,0 0-40 0,0 0-40 15,0 0-37-15,0 0-35 16,0 0-17-16,-52 15 8 0,-14 14-17 16,-26 8 18-16,-7 11-12 15,-6 0 2-15,-6 4-18 0,-1 0-51 16,7-4-237-16,6 0-154 16,7-7-113-16</inkml:trace>
  <inkml:trace contextRef="#ctx0" brushRef="#br0" timeOffset="1415">1380 861 811 0,'0'0'177'0,"0"0"23"16,0 0-40-16,0 0-37 15,0 0-39-15,0 0-49 16,0 0-1-16,0 0-1 0,0 0 22 16,0 0 29-16,0 0-36 15,0 0-24-15,0 0-24 0,0 0-5 16,-20-37 21-16,20 37-31 15,-7-37 15-15,7 37 7 0,0-44 9 16,-6 7-24-16,12-4 8 16,-6 0 0-16,0-3 22 15,0-4-34-15,-6-4 17 0,-1 4-12 16,7 11 42-16,0 37 21 16,0-37-46-16,0 37 1 0,0 0 69 15,0 0 72-15,0 0-5 16,0 56-19-16,-6 10-36 15,6 1-21-15,-7 3-22 16,7 4-17-16,-7-8 10 0,1-6 5 16,-7-1-31-16,6-8 6 15,-13-10 5-15,7 0-12 0,-13-12-10 16,26-29-5-16,0 0 0 16,-46 33 9-16,13-10-9 0,33-23-6 15,-33-4 9-15,33 4-20 16,-32-26-24-16,12-7-14 0,7-8 26 15,0 1 6-15,6 6 7 16,7 34 11-16,0-44-2 16,0 44 2-16,0 0-9 15,0 0 10-15,0 0 20 0,0 0-6 16,-33 52 10-16,7-4 15 16,0-4-10-16,-1 0-10 0,1-7-15 15,26-37 11-15,-39 48 1 16,39-48-12-16,-46 45-10 0,46-45 28 15,-40 29-18-15,40-29-9 16,0 0 21-16,0 0-17 16,-39-7-5-16,39 7 4 0,-20-44-21 15,13-12-33-15,14-7-20 16,0-11 16-16,6 1 35 16,0 2 2-16,0 12 10 0,0 11 6 15,-6 11 23-15,-7 37-16 16,0 0 0-16,0 0 7 0,0 0 24 15,-7 41-12-15,1 7 23 16,-8 4 20-16,1-1 11 16,-6 1-10-16,5-4-29 0,-5 0-2 15,-1-4-8-15,-6-7-1 16,26-37-24-16,-53 45 10 0,14-12-5 16,39-33 15-16,-46 30-19 15,46-30-3-15,-46 11 11 16,46-11-4-16,0 0-34 15,0 0-1-15,-40-41 27 0,27 4-16 16,13 37-1-16,0-41 30 16,0 41-5-16,0 0-7 0,0 0-11 15,40-37 24-15,-40 37 10 16,32 0-16-16,-32 0 8 0,0 0 30 16,33 45 16-16,-20-8 10 15,-13 0 13-15,-13 3-12 0,-13 1-10 16,26-41-24-16,-59 70-24 15,0-14-2-15,-14-8 11 16,8-4-16-16,6-3-44 16,-7-4-124-16,13-8-184 0,53-29-287 15,-52 30-209-15</inkml:trace>
  <inkml:trace contextRef="#ctx0" brushRef="#br0" timeOffset="1604">571 1884 1044 0,'73'-18'131'16,"6"-8"-42"-16,13-7-54 15,6-4-5-15,-6-8-58 16,0 1-227-16,-13-4-126 0</inkml:trace>
  <inkml:trace contextRef="#ctx0" brushRef="#br0" timeOffset="1892">1958 0 959 0,'0'0'208'0,"0"0"42"0,0 0-33 16,0 0-55-16,0 0-32 16,0 0-17-16,0 0 5 0,-46 15-41 15,6 7-59-15,-6 8-9 16,-6 3 15-16,-7 11-5 15,0 4-30-15,-14 0-10 16,-6 4-115-16,1 3-218 0,-8-3-218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7.8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17 280 459 0,'0'0'101'0,"0"0"12"16,0 0 37-16,0 0 41 15,0 0 17-15,-33 37 15 0,33-37 11 16,0 0-29-16,0 0-46 16,0 0-39-16,0 0-55 0,0 0-46 15,0 0 13-15,46-29-32 16,0-1 13-16,-7 8-21 16,1-4-3-16,-14 11 15 15,7 1-16-15,-33 14 25 0,34 0-9 16,-34 0 60-16,39 25 21 15,-39-25-19-15,20 56 4 0,-7-12-13 16,-13 5 1-16,0-4 0 16,-7 3 9-16,-6-8-21 15,-6 1 3-15,19-41-35 0,-40 48 8 16,40-48-33-16,-40 44 24 16,40-44 0-16,-40 22-19 0,40-22 16 15,0 0-26-15,0 0 16 16,0 0 0-16,0 0-20 15,0-51 13-15,20-1-18 16,13 8 31-16,1-1-23 0,-1 12 25 16,-1 11-24-16,-32 22 16 15,33-19 0-15,0 16 5 0,-33 3-1 16,26 7-1-16,-26-7-3 16,0 0 7-16,0 0-12 15,33 44 7-15,-33-44 0 0,0 0 1 16,20 45-17-16,-20-45 14 15,0 0 0-15,0 0-4 0,0 0 9 16,0 0-1-16,0 0 1 16,0 0-5-16,0 0-8 15,0 0-4-15,7-37-7 0,6 0-4 16,13-11-9-16,7-1 8 16,6 1 9-16,1 7 11 15,-8 8 14-15,-32 33-10 0,40-26-3 16,-40 26 14-16,34 0-11 15,-34 0-4-15,0 0 11 0,33 44-1 16,-14 1-1-16,-12-1 0 16,-7 1 8-16,0 0 1 0,0-1-14 15,0-3-11-15,0-4 16 16,0-37-1-16,0 44-4 0,0-44 2 16,0 0-59-16,0 0-269 15,0 0-346-15,0 0-121 16</inkml:trace>
  <inkml:trace contextRef="#ctx0" brushRef="#br0" timeOffset="393">1050 240 1352 0,'0'0'291'16,"0"0"-23"-16,0 0-104 16,0 0-54-16,46-26-30 15,-6 11-18-15,0 4-50 0,-40 11-15 16,46-18 26-16,-6-5-8 16,-40 23-19-16,46-26 10 0,-46 26 7 15,32-36-13-15,-32 36 2 16,33-45-2-16,-33 45-3 0,20-40 22 15,-20 40 63-15,0 0 0 16,0 0-34-16,0 0-4 0,0 0 23 16,0 0-14-16,0 0-5 15,-46 51 3-15,13 5-11 16,7 3-7-16,6-4-6 16,7 4 0-16,6 1-13 0,7 0-14 15,7-5 0-15,6-3-7 16,7-4-282-16,0-4-470 0,-1-7-200 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9.9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0 146 489 0,'0'0'86'0,"0"0"1"16,0 0-21-16,0 0 25 15,0 0-1-15,0 0-42 16,0 0 52-16,0 0-9 16,0 0-70-16,0 0-3 0,-13-48 22 15,13 48-6-15,0 0-34 16,46-48 22-16,-46 48-49 0,53-33 13 16,-7 18 38-16,-46 15-24 15,0 0 149-15,46 30-35 16,-46-30-27-16,26 59 8 0,-19 0-4 15,-14-6-15-15,-6-2-17 16,0-3-16-16,-13-3-11 16,-1-5-11-16,27-40-12 15,-39 41-2-15,39-41-3 0,-33 38 8 16,33-38-12-16,0 0 4 16,0 0-16-16,0 0 16 0,0 0-12 15,0 0 1-15,0 0 20 16,33-42 4-16,6 2-17 0,1-1-4 15,6 4-3-15,0 4 10 16,-7 11-9-16,1 7-8 16,-40 15 14-16,39 3 10 0,-39-3-4 15,33 37 3-15,-13 4 10 16,-20 0 24-16,-7-4 24 16,-6 3-20-16,0-2-13 15,13-38-29-15,-27 41 9 0,27-41-5 16,0 0-2-16,0 0-7 15,0 0 0-15,0 0-14 0,0 0 11 16,0 0 3-16,0 0-19 16,27-52 11-16,6-8 8 15,13 1 0-15,0 4 6 0,0 6-3 16,-14 16-15-16,-32 33 18 16,40-18-10-16,-40 18-13 0,0 0 27 15,33 55-5 1,-20 4 15-16,-7-3-20 0,-12-1-6 15,-1-6 3-15,1-1-164 16,-1-7-327-16,7-41-128 0</inkml:trace>
  <inkml:trace contextRef="#ctx0" brushRef="#br0" timeOffset="347">1092 105 730 0,'13'-33'183'0,"-13"33"89"15,0 0 6-15,0 0-80 16,0 0-49-16,0 0-72 0,40-22-33 16,-1 11 38-16,-39 11-7 15,40 7 14-15,-40-7 86 0,39 34-7 16,-26 3-15-16,-13 4-39 15,-13 4 7-15,-13 3-24 16,-7 3-14-16,-13-3-23 0,7-3-11 16,-1-5-8-16,14 2-17 15,6-13-2-15,20-29-1 16,-6 37-6-16,6-37-10 0,26 30-1 16,7-12-7-16,19-10 6 15,1-1 0-15,13-7-63 0,-7-3-197 16,6-5-324-16,-12 1-296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05.3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790 0 1134 0,'-6'52'302'16,"-7"0"11"-16,6-4 4 16,-6 3-76-16,0 1-84 0,-7-4-28 15,-6 4-61-15,-7 0-33 16,-13-8-20-16,0 0-1 15,-13 1-18-15,-7-8 0 0,0 0 21 16,-6-4-20-16,6-4 10 16,-6-6 0-16,19-1-7 15,-6-4 12-15,59-18-15 16,-46 22 3-16,46-22-16 0,0 0 19 16,0 0 15-16,-6 56-18 15,19-12 10-15,20 4-2 0,13 0-17 16,13 8 27-16,7 3-9 15,6 15-19-15,0-1 18 16,0 9-3-16,7-1-11 0,-13-3 9 16,-7-8-14-16,-6-7-27 15,-14-8-211-15,-13-14-366 0,-6-8-159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01.6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46 783 655 0,'0'0'189'0,"0"0"80"16,-6 44 10-16,6-44-56 15,0 0-23-15,0 0-69 16,0 0-53-16,0 0-46 0,0 0-16 15,0 0-16-15,0 0 4 16,0 0 20-16,-40 19-24 16,40-19-15-16,0 0 2 0,0 0-10 15,20-41 41-15,0 4-5 16,-20 37-27-16,39-33 5 16,-39 33 0-16,46-8 18 15,-46 8 12-15,40 30 1 0,-14 11-9 16,-13 7 22-16,-6 7-12 15,-7 4 53-15,-14 4 14 0,1 0-35 16,-13-4-20-16,6 4-21 16,1-12-12-16,19-51 21 15,-27 52-18-15,27-52 54 0,-26 37-6 16,26-37-18-16,0 0-24 16,0 0-7-16,0 0 4 15,13-52-8-15,13-7-9 16,1 0-3-16,6 0-9 0,6 11 3 15,-6 7-2-15,-33 41 2 16,39-33 21-16,-39 33 1 16,40 0-1-16,-40 0 11 0,0 0-9 15,19 59-5-15,-12-7-8 16,-7-11-3-16,0-41 7 0,-13 59 15 16,13-59-2-16,-7 55-9 15,7-55 4-15,0 0-10 16,0 0-6-16,0 0 23 0,0 0 0 15,0 0-4-15,40-55-13 16,6-4-17-16,0-8-18 16,6-7-8-16,-6 0 18 15,7 8 14-15,-14 14 20 0,-6 15-3 16,-33 37 14-16,33-22-14 16,-33 22 0-16,0 0 18 15,33 52 10-15,-20-4 14 0,-6 0-19 16,-14-4-4-16,0 0-19 15,7-44-4-15,-6 63-93 0,-1-18-228 16,7-45-259-16,-6 37-54 16</inkml:trace>
  <inkml:trace contextRef="#ctx0" brushRef="#br0" timeOffset="384">1157 812 744 0,'0'0'206'15,"0"0"58"-15,-7-40-19 16,7 40-60-16,7-37-25 0,-7 37-60 16,20-33-32-1,-20 33-18-15,32-19-6 0,1 19 57 16,-33 0 41-16,27 33 0 15,-14 8-2-15,-13 11-33 0,-13 7-28 16,-14 7-17-16,-12 5-29 16,-7 2-20-16,6-2-8 15,-6-5-5-15,7-10 11 0,0-8-1 16,39-48-7-16,-40 40-1 16,40-40 3-16,-13 37 2 15,13-37 0-15,0 0 5 0,46 19 1 16,7-16-1-16,-1-6-4 15,7-5-14-15,0-7-7 16,7 1-182-16,-7-9-222 16,0-2-227-16,1-9-84 0</inkml:trace>
  <inkml:trace contextRef="#ctx0" brushRef="#br0" timeOffset="840">2550 0 232 0,'0'0'112'0,"0"0"-7"0,0 0 2 16,0 0 47-16,0 0 21 16,0 0 43-16,0 0 23 0,20 40 3 15,-14-3 16-15,-12 8-32 16,-7 3-46-16,-7 3-35 16,-13 5-22-16,-6-1-34 0,-7 1-29 15,-7-1-32-15,0-3-17 16,1-1 6-16,-1-3 1 15,1-11-11-15,12-3 2 0,7-5-5 16,33-29 3-16,-13 41-1 16,7-1 7-16,19 1-3 15,7 3-6-15,6 8 12 0,0 15 9 16,7-1-3-16,0 12-11 16,0 7 9-16,0 0-15 0,-1 7-5 15,1-7-20-15,-6-4-224 16,-1-10-262-16,0-9-229 0</inkml:trace>
  <inkml:trace contextRef="#ctx0" brushRef="#br0" timeOffset="1880">2898 391 705 0,'0'0'152'15,"0"0"139"-15,0 0 42 0,0 0-35 16,0 41-28-16,-6 18-30 16,-7 7-70-16,-1 5-42 0,-5 3-29 15,6-1-58-15,-7 1-11 16,7 0-15-16,6-4-18 15,7-3 5-15,0-12-11 16,7-3-123-16,-7-52-217 0,13 55-268 16,-13-55-118-16</inkml:trace>
  <inkml:trace contextRef="#ctx0" brushRef="#br0" timeOffset="2268">3220 1012 1073 0,'0'0'251'0,"0"0"-44"16,40 4-74-16,-40-4-72 15,0 0 5-15,0 0-50 0,33 14 2 16,-33-14-33-16,0 0 28 15,0 0 13-15,0 0-33 0,0 0-5 16,0 0 30-16,0 0-25 16,0 0-6-16,32-33 26 15,-32 33 6-15,0 0 10 0,0 0-16 16,-13-37 32-16,13 37 0 16,0 0 54-16,-39 4-20 0,39-4-15 15,-40 18-16-15,40-18 1 16,0 0-28-16,0 0 9 15,-39 45 14-15,39-45-37 16,0 0-7-16,0 0 0 0,0 0-42 16,0 0-199-16,0 0-254 15,0 0-120-15</inkml:trace>
  <inkml:trace contextRef="#ctx0" brushRef="#br0" timeOffset="2664">3549 986 1341 0,'0'0'287'16,"0"44"-41"-16,0-44-61 15,0 0-45-15,13 34-46 0,-13-34-51 16,0 0-32-16,39 22 9 15,-39-22-5-15,46 7-19 0,-46-7 4 16,27-7 7-16,-27 7 10 16,0 0-17-16,26-33-7 0,-26 33 12 15,7-34-8 1,-7 34-17-16,-7-33 20 0,7 33 31 16,0 0-21-16,0 0-6 15,0 0 39-15,-39-11 29 0,39 11-17 16,-33 11-26-16,33-11-6 15,0 0 3-15,-20 41-12 16,20-41-24-16,0 33 10 0,0-33-55 16,0 0-143-16,13 44-155 15,-13-44-82-15,0 0-22 0,0 0 66 16,26 22 15-16</inkml:trace>
  <inkml:trace contextRef="#ctx0" brushRef="#br0" timeOffset="2980">3930 949 1061 0,'0'0'320'16,"0"0"26"-16,0 0-53 15,0 0-41-15,0 0-48 0,0 0-66 16,0 0-26-16,0 0-32 15,0 0-36-15,0 0-1 16,0 0-13-16,0 0-20 0,0 0-3 16,0 0 15-16,0 0-26 15,0 0 4-15,0 0 18 0,0 0-21 16,0 0-1-16,0 0 17 16,0 0 1-16,0 0-20 15,0 0 23-15,0 0-21 0,-40-15-11 16,-6 15-79-16,-13 8-202 15,0 6-404-15,-13 1-161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08.3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142 0 566 0,'0'0'42'0,"0"0"24"16,0 0 48-16,0 0 68 15,0 0 1-15,0 0-50 0,40 18 1 16,6 15 16-16,-7 8-18 15,-6 11-46-15,0 3 19 16,-13 0-26-16,-1 1-16 0,-12 3-16 16,-7-4 25-16,-13 1-22 15,-7 3-40-15,-13-7-10 16,-6 3-11-16,-7-11 29 16,46-44-36-16,-66 48 13 0,20-22 11 15,46-26 6-15,-52-7-10 16,52 7 4-16,-33-56 7 15,13-10-13-15,13-12 3 0,7-10 9 16,20 3-4-16,0 0 4 16,0 15-5-16,-1 10-7 0,8 16 0 15,-27 44-3-15,46-40-8 16,-14 21-64-16,-32 19-157 16,53 0-211-16,-7 4-85 0</inkml:trace>
  <inkml:trace contextRef="#ctx0" brushRef="#br0" timeOffset="376">905 435 779 0,'0'0'260'0,"46"26"37"0,-46-26-76 15,0 0-46-15,32 15-29 16,-32-15-53-16,0 0-43 16,0 0-30-16,46-18 6 15,-46 18-29-15,0 0 27 0,27-41-12 16,-27 41-7-16,6-41 7 16,-6 41 1-16,-19-37 0 0,19 37 11 15,0 0-9-15,-53-7 4 16,14 14 19-16,-1 12 9 15,40-19-4-15,-46 37-6 0,46-37-14 16,-33 37-6-16,33-37-7 16,0 0-1-16,0 0 1 15,0 37-4-15,0-37-6 16,0 0-106-16,0 0-202 0,60-4-169 16,-21-3-30-16,0-8-8 15</inkml:trace>
  <inkml:trace contextRef="#ctx0" brushRef="#br0" timeOffset="741">1299 299 878 0,'0'0'252'0,"0"0"9"16,0 0-76-16,0 0-40 15,33 40-44-15,-33-40-33 0,0 0-21 16,0 0-7-16,0 0-10 16,0 0-10-16,46 23 6 15,-46-23-20-15,39-8-3 0,-39 8-3 16,0 0-3-16,40-44 14 16,-21 0-16-16,-6 10 24 15,-13 34-5-15,7-44 46 0,-7 44 6 16,0 0-23-16,0 0 2 15,-46 15 22-15,7 7-13 16,-1 11-10-16,40-33-14 16,-46 52-26-16,13-11-4 0,33-41 0 15,-26 40 9-15,26-40-61 16,0 0-216-16,0 0-305 0,0 0-106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0.3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2103 2553 1668 0,'0'0'162'0,"46"15"-42"16,0-23-58-16,0-10-35 15,0-8-8-15,6 0-182 0,-12-11-295 16,-1 0-159-16</inkml:trace>
  <inkml:trace contextRef="#ctx0" brushRef="#br0" timeOffset="-361">2556 1045 740 0,'0'0'158'0,"0"-36"-29"16,0 36-50-16,0 0-28 15,0 0 148-15,0 0-56 16,0 0-31-16,0 0-23 0,20 48-47 16,-14 0 8-16,-12 0 4 15,-7-4-19-15,-14 0-19 0,-5 1-26 16,32-45 10-16,-60 51 21 15,8-17-29-15,52-34 4 16,-59 22 8-16,13-19 8 0,6-10-12 16,40 7-6-16,-46-33 11 15,46 33 7-15,-46-41-12 0,46 41 32 16,-39-37 67 0,39 37-55-16,0 0-5 0,-46-3 21 15,46 3-8-15,0 0-3 16,-33 48 2-16,20-12-3 15,6 5-25-15,7-41 4 0,13 44-27 16,-13-44 11-16,14 37-11 16,-14-37 3-16,0 0 6 0,0 0 0 15,0 0-3-15,0 0-2 16,0 0-15-16,0 0 7 16,0 0-4-16,0 0 14 0,-46-37-6 15,0 12-4-15,0 6 4 16,0 15 0-16,-7 23-11 15,0 18 24-15,-6 11 60 16,7 15 4-16,6 7-26 0,13 0-27 16,13 0-24-16,14-3 9 15,12-8-9-15,7-7-11 16,14-12-122-16,12-14-202 0,7-15-260 16,13-14-76-16</inkml:trace>
  <inkml:trace contextRef="#ctx0" brushRef="#br0" timeOffset="-176">2247 887 1691 0,'7'-34'74'0,"-7"34"-37"0,0 0-14 16,0 0 1-16,0 0-17 15,0 0-61-15,52 23-343 16,-6 13-225-16</inkml:trace>
  <inkml:trace contextRef="#ctx0" brushRef="#br0" timeOffset="827">1051 1142 1147 0,'0'0'197'15,"0"0"77"-15,0 0-25 16,46-15-11-16,-6 15-15 0,-40 0-34 16,52 40-63-16,-19 8-36 15,0 4-23-15,-13 4-21 16,-7-1-13-16,-6 4-18 0,-1-3 6 16,-12-5 2-16,-8-6-7 15,1-8-3-15,-6-8-9 0,19-29 3 16,0 0-3-16,-33 22 5 15,33-22-9-15,-40-7 3 0,40 7 0 16,-39-41-24-16,6-7 3 16,7-7-17-16,6-12-23 15,0 1 23-15,1-4 22 0,5 7 13 16,1 11 10-16,7 15-10 16,-7 8-5-16,13 29-7 15,0 0 9-15,0 0 3 0,-27 40-5 16,14 12 1-16,0 11-2 15,6-1 12-15,-6 5-23 16,7-8 10-16,-7 0 7 0,6-11 5 16,0-7 4-16,1-8-9 15,6-33 2-15,-13 33 3 0,13-33-3 16,0 0 8-16,-40 15-6 16,40-15-4-16,-46-7 0 0,46 7-22 15,-39-41-30-15,19 1 21 16,7-5 4-16,13 45 9 15,-7-44 10-15,7 44-6 16,0 0 5-16,0 0 1 0,0 0 4 16,0 0 4-16,14 44-8 15,-8 4 8-15,-6 0 5 0,-6 4 3 16,-8-4 2-16,-5 0-10 16,-1-7 0-16,0-8 7 0,-6-4 1 15,26-29-8-15,-39 30 0 16,39-30 0-16,-33 11-24 15,33-11-28-15,0 0-18 0,-33-37 14 16,20-7 24-16,6 3 11 16,14 8 21-16,-7 33 0 15,0 0-11-15,6-37 17 0,-6 37 35 16,0 0 34-16,7 44 2 16,-14 15-19-16,-12 12-2 15,-14 10-3-15,-13 8-23 0,-7 3-8 16,1-3-11-16,-8-4-9 15,1-8-63-15,0-10-184 0,7-16-296 16,-1-10-221-16</inkml:trace>
  <inkml:trace contextRef="#ctx0" brushRef="#br0" timeOffset="1018">289 2653 1611 0,'66'-19'207'15,"6"-10"-95"-15,7-8-57 16,0-8-25-16,0-3-187 0,-7 0-175 16,-6-7-117-16</inkml:trace>
  <inkml:trace contextRef="#ctx0" brushRef="#br0" timeOffset="1243">1846 0 1782 0,'-32'96'191'15,"-8"7"12"-15,-6 1 2 16,-6-4-39-16,-1-4-82 16,-6-8-36-16,0-3-35 0,0-3-30 15,-7-9-213-15,7-10-260 16,6-11-194-16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4.3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171 16 485 0,'0'0'81'15,"-39"-8"-4"-15,39 8-34 16,-46-8-13-16,46 8-30 0,0 0-10 15,-40 0-42-15,40 0-70 16,-46 0-49-16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4.4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388 0 596 0,'-53'7'142'0,"-6"1"-33"0,7-4-62 16,6 3-27-16,-7 0-7 15,14 1-38-15,-7-5-134 0,6 5-107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5.74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46 654 1746 0,'0'0'347'16,"-32"37"-11"-16,32-37-54 0,0 0-43 15,0 0-70-15,46 33-74 16,14-22-43-16,12-18-23 16,14-8-19-16,6-11 6 15,1-11-4-15,-1-7-12 0,-12-11 8 16,-1-8-8-16,-20-4-5 15,-12-7 10-15,-7-3-5 16,-21 3-4-16,-19 4 7 0,-6 14-6 16,-27 19 3-16,-27 12 5 15,-6 21-13-15,-13 8 8 0,-7 10 0 16,7 12 6-16,6 7-6 16,14 1 0-16,59-34 0 15,-53 70 17-15,33-7 7 16,20-1 8-16,20 1-2 0,19 4 22 15,14 7 16-15,14 0-7 16,5 7 5-16,7 0 24 16,-6 4 1-16,-1-4 13 0,-18-7-22 15,-8-7 13-15,-26-4 9 16,-1-12-9-16,-25-14-33 16,6-37-27-16,-87 34-11 0,-11-23-16 15,-8-15 1-15,-13-15 2 16,0-10-16-16,13-12 0 0,14-14-1 15,19-12 6 1,20-7 10-16,33 1-3 0,27 2-20 16,26 9-11-16,20 6 7 15,26 8-65-15,7 7-160 0,0 12-139 16,6 7-199-16,-5 7-465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4.6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99 0 364 0,'0'0'37'0,"-40"0"-5"0,40 0-13 15,0 0-32-15,0 0-12 16,-33 11-36-16,33-11-36 0,-26 11-18 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2.4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2884 737 1275 0,'0'0'397'16,"-13"48"-16"-16,7 7-95 0,6 8-73 15,6 3-60-15,7 5-50 16,7-1-35-16,6-4-38 0,7 4-14 16,7-3-8-16,-8-12 5 15,1 1-9-15,0-4-10 16,-7-7-20-16,-12-16-176 15,-14-29-229-15,19 34-192 0,-19-34-142 16</inkml:trace>
  <inkml:trace contextRef="#ctx0" brushRef="#br0" timeOffset="768">2240 1040 392 0,'0'0'76'0,"0"0"25"15,0 0 103-15,0 0 9 0,20 33-8 16,6 7-67-16,1 8-38 16,-1-3-22-16,7 3 12 0,6-8-3 15,-6 5-9-15,-7-8-57 16,-26-37-5-16,40 40-16 16,-40-40 12-16,0 0 14 0,19 38-26 15,-19-38-8-15,0 0 20 16,0 0-18-16,-59 19-4 0,7-16-4 15,6-10-21-15,6-4-22 16,1-4 61-16,39 15-13 16,-40-16-6-16,40 16-1 0,0 0 12 15,0 0 28-15,0 0 83 16,-39 35-11-16,13-2 21 0,6 11 30 16,-6 4-20-16,-1-3-27 15,-5 3-23-15,-8-4-41 0,-6 0-22 16,-6-7-11-16,6 0-3 15,0-3-30-15,0-12-145 0,46-22-233 16,-46 7-181-16,13-11-38 16</inkml:trace>
  <inkml:trace contextRef="#ctx0" brushRef="#br0" timeOffset="1176">3285 0 1201 0,'0'0'114'16,"0"0"133"-1,0 0 36-15,0 0-47 0,-13 34-98 16,-20-1-74-16,-13 0-38 15,-13-3-10-15,-13-1 2 0,-7 1-1 16,-7-1-28-16,8-3 11 16,-1-7-3-16,0-1 17 0,7-7-53 15,6-7-65-15,13 0-36 16,7-12 1-16,13-7-9 0,33 15-22 16,-32-36 75-16,32 36 25 15,0 0 70-15,-27-37-36 0,27 37 29 16,0 0 7-16,0 0 64 15,0 0 38-15,0 0-4 16,-39 29 10-16,6 4-17 16,0 8-23-16,7 0-51 0,-7 3-17 15,0 0-22-15,-6 2-339 16,6-2-236-16</inkml:trace>
  <inkml:trace contextRef="#ctx0" brushRef="#br0" timeOffset="1524">1195 1665 1013 0,'0'0'218'0,"0"0"-29"0,0 0-5 15,0 0-97-15,0 0-46 0,0 0 3 16,0 0-16-16,0 0-28 15,0 0-69-15,0 0-142 16,-52-22-57-16,6 11-22 0,0 11 0 16,-7 7 10-16</inkml:trace>
  <inkml:trace contextRef="#ctx0" brushRef="#br0" timeOffset="1723">525 1698 636 0,'-39'8'154'0,"39"-8"32"16,0 0 6-16,-40-4 23 16,40 4-24-16,0 0-12 15,-46 4-7-15,46-4-67 0,-46 0-56 16,46 0-27-16,-59 7-17 16,20 0 2-16,-1-3-103 0,-12 0-157 15,6 3-138-15,-13 1 12 16,0-1-18-16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1:33.70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1380 25 826 0,'-59'-26'137'15,"7"15"79"-15,-7 7 104 0,6 12-8 16,-6-1-11-16,0 11-50 16,-7 1-70-16,0 3-36 0,-6 4-39 15,0 0-16 1,6-4-18-16,7-7-19 0,13 0-12 16,13-4-23-16,33-11-16 15,-33 7 8-15,33-7-17 16,0 0 10-16,40 0-15 0,32 0 15 15,40-4 2-15,39 1-5 16,20 3-8-16,19 3-6 0,14 8 10 16,-14 12-4-16,1 2 8 15,-20 5 0-15,-20-8-7 0,-39 0 3 16,-27-7 7-16,-39-7 2 16,-46-8 7-16,0 0-16 15,-72 29 4-15,-40-7 9 16,-33-3-2-16,-39-1 16 0,-13-3 34 15,-20-4-1-15,7 0 4 16,7 4 14-16,19-8-8 0,39 1-15 16,33-1-43-16,40 0 0 15,39 5 0-15,33-12-2 0,53 22 0 16,39 0-3-16,52-4-20 16,40-3-13-16,33 0 3 0,33 3-11 15,6 5 2-15,13 2 18 16,-6 9 8-16,-26-5 5 0,-40-3 2 15,-39-7-6 1,-60-8 20-16,-52-11-9 0,-46 0-2 16,-92-23 0-16,-59 5 0 0,-53 3 18 15,-45 4 18-15,-47 7 5 16,-13 8 13-16,-6 4 31 0,6 6 5 16,33 1-14-16,46 4-25 15,53-8-24-15,52 3-13 0,46 12-19 16,46 4 5-16,33-30-5 15,85 44-10-15,53-11-20 0,40-10-12 16,52-1-12-16,39-4-18 16,34-3 5-16,5 0 29 0,1-12 11 15,-26-3 5-15,-34-7 10 16,-45 0 17-16,-59-8 17 16,-53-11-7-16,-66-7 1 0,-59 3 22 15,-65 4 15-15,-54 8 14 16,-38-1-14-16,-34 8 9 0,-19 8 11 15,0 3 10-15,20 7-10 16,32 0-27-16,34 1-15 0,38 7-13 16,47 10-7-16,39 5-11 0,46 3 1 15,53 4 4-15,52-4-21 16,33 1-26-16,40-8-18 0,13-4 0 16,19-4 21-16,-6-10 12 15,-20-8 1-15,-26-8 19 16,-46-10 16-16,-40-8 1 0,-45-7-5 15,-60 3 11-15,-46 8 73 16,-59 11 1-16,-39 11-7 0,-46 11 15 16,-27 11 12-16,-19 11 8 15,6 4-38-15,1 4-34 0,12 3 0 16,7 4-17-16,26-3-11 16,27-5-19-16,39-6 2 0,26-5-18 15,40-7-82-15,32 0-2 0,40-22-16 16,40 26 122-16,52-15-223 15,33-7 4-15,39-8-48 16,40-10-126-16,32-9-190 0,14-6-134 16,6-1-17-16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1:35.28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361 377 1284 0,'-118'14'50'0,"32"1"54"16,27-4 116-16,59-11 59 16,0 0-71-16,0 0-82 0,59 22-59 15,33-10-32-15,40-9-23 16,25-3-4-16,27 4-5 16,27-4 6-16,19 7-19 0,0 4 17 15,-7-7-3-15,-26 0-4 16,-32-4 55-16,-41-8 104 0,-51-10-73 15,-73 18-36-15,0 0-25 16,-86-52-10-16,-32 8 19 16,-46 7 10-16,-27 7 43 0,-19 5-13 15,-7 2 18 1,-6 5 9-16,12 3-7 0,21 4-4 16,25 4-17-16,47-1-32 15,39 8-19-15,79 0-9 0,0 0 22 16,66 19-35-16,65-1-6 15,53-3 3-15,53 7-10 16,46 11 7-16,32 4-3 0,14 4 9 16,-7 7-10-16,-27-4-14 15,-45-7 17-15,-53-11 7 0,-59-18-9 16,-59-27-2-16,-79 19 16 16,-26-59 2-16,-66 0-2 15,-59 0-2-15,-47 0 4 16,-38 0-1-16,-27 3-6 15,-13 12 3-15,7-1 11 0,25 12 10 16,41 7-16-16,52 12-14 16,39 6 0-16,53 4 6 0,59 4 0 15,39 8 0-15,47 3-30 16,52 4-12-16,26 3 1 16,40 1 16-16,12 3 11 0,14 0 3 15,-13-4-6-15,-26-3 17 16,-40-7-5-16,-52-8 9 0,-40-8-4 15,-59 8 4 1,-46-15 10-16,-46 4 2 0,-46 8 10 16,-33 3 6-16,-26 11 0 15,-27 7-3-15,-6 8-8 16,-6 7 1-16,-1 4 5 0,7 11-15 16,26 4-5-16,47 0-12 15,45 3 5-15,53 1-3 0,59-5-7 16,66-3-6-16,58-7-3 15,67-11 4-15,59-8-4 16,59-7-31-16,32-8 9 0,27-11 18 16,-19 1 12-16,-47-9 20 15,-59-2 10-15,-66-12 7 16,-65-15 21-16,-72 1-14 16,-73-5-6-16,-79 1-1 0,-72-1 1 15,-53 5 14-15,-52 10-14 16,-33 8 14-16,-19 15 7 15,-21 14 13-15,27 12-14 0,33 10-20 16,59 4-18-16,65 1-7 16,66 6-2-16,80 1 0 0,78-4-23 15,65-8-19-15,67-3-31 16,45 0-19-16,47 4-2 16,19-4 15-16,20-1 36 15,-7-2 19-15,-33-12 17 0,-45-15 7 16,-67-7 0-16,-58-11 3 15,-99 22-6-15,-46-67 9 16,-72 8 23-16,-53 7 9 0,-53 4-4 16,-25 11 18-16,-14 4 24 15,0 11 18-15,26 7-18 16,40 4-39-16,53 7-29 0,52 12-8 16,92-8-3-16,0 0 3 15,65 33-6-15,67-14-7 0,58-1-6 16,54-3-22-16,32-8 1 15,19 1 48-15,-6-1-26 16,-39-3 10-16,-53-1 37 0,-59-6 38 16,-59 3-9-16,-79 0-11 15,-92 3-13-15,-66 8-12 16,-58 8 13-16,-34 7 3 16,-13 0 3-16,20 7-18 0,33 0-18 15,39 0-145-15,52 4-156 16,47-3-204-16,72-34-496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07.2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2991 77 402 0,'0'0'143'16,"0"0"32"-16,0 0 8 15,0 0-21-15,0 0 22 0,0 0-8 16,0 0 31-16,0 0-9 15,0 0 6-15,0 0-53 0,0 0-55 16,0 0-37-16,0 0-5 16,0 0-17-16,0 0 11 15,0 0 20-15,-39-8-29 16,39 8-22-16,-46-3-11 0,46 3 39 16,-46 0-1-16,6 3-9 15,40-3-15-15,-46-3 10 16,14-1-10-16,32 4 8 0,-46-4-5 15,6-3-9-15,14-1-17 16,-7 5 18-16,0-1-8 0,7 0 20 16,26 4-20-16,-40-3-14 15,1-1 20-15,13 4 1 0,26 0-11 16,-40-4-10-16,40 4 7 16,-39 0 12-16,39 0-4 15,-53-3-4-15,53 3-4 16,-46-4 2-16,7 4 2 0,39 0 9 15,-46-4-21-15,46 4 5 16,-46 0 3-16,6 0 12 16,40 0-9-16,-46-4-12 0,46 4 13 15,-39-3 1-15,39 3 2 16,-46 0-7-16,46 0-4 0,-46-4-2 16,7 4 15-16,39 0-1 15,-46 4-11-15,46-4-3 0,-46 0 0 16,6 0 19-1,40 0-5-15,-46 0-11 0,46 0-5 16,-39 3 19-16,39-3 4 16,-46 8-4-16,46-8-18 0,-46 0 7 15,46 0 19-15,-40 4-14 16,40-4-10-16,-39 3 5 16,39-3 9-16,-46 8-4 0,46-8-5 15,-53 11 0-15,7-4-10 16,13-3 22-16,-6 3-4 0,39-7-20 15,-53 11 4-15,7-7 4 16,7 3 20-16,-7-3-8 16,13 0-15-16,-6-4-1 15,6 3 12-15,0 1-4 0,0 0 0 16,0-4-10-16,33 0 10 16,-46 7 17-16,7-7-17 0,6 4-5 15,33-4-4-15,-46 4 17 16,13-1-3-16,0-3-15 15,0 0 13-15,1 4 6 0,-8-4-1 16,7 4-8-16,0-4-5 16,33 0-3-16,-39 0 8 0,0 0 3 15,6 0 2-15,0 0-10 16,33 0 1-16,-40 3 4 0,1 1 6 16,39-4-6-16,-33 4-5 15,33-4-7-15,-39 3 18 16,39-3 2-16,0 0-8 15,-40 8-5-15,40-8-4 0,0 0 9 16,-39 11 14-16,39-11-14 16,0 0-16-16,-39 7 22 15,39-7-3-15,0 0 5 0,0 0-18 16,-40 11 2-16,40-11 8 16,0 0 7-16,0 0-7 0,0 0-5 15,0 0-6-15,0 0 5 16,0 0 14-16,0 0-5 15,0 0-8-15,0 0 5 0,0 0 6 16,0 0-6-16,0 0-3 16,0 0-7-16,0 0 2 15,0 0 19-15,0 0-11 0,0 0 5 16,0 0-8-16,-13 41 26 16,13-41 31-16,0 48 7 15,0-11-13-15,0-37-10 0,13 52-4 16,-6-4 10-16,-1-8-11 15,-6-3-11-15,0-37-15 0,13 52 1 16,-13-52 6-16,14 67 7 16,-8-19-3-16,1-4-15 15,-7-44 6-15,6 48-18 16,-6-48 5-16,13 55 4 0,-6-14 8 16,-7-41 0-16,7 48-8 15,-7-48 4-15,0 48-11 0,0-48 3 16,6 48 4-16,-6-48 7 15,0 44-7-15,0-44 0 16,0 0 0-16,7 52 0 0,-7-52 4 16,0 0 3-16,0 48-16 15,0-48 9-15,0 0 0 0,6 52 9 16,-6-52 0-16,0 0-9 16,7 48-7-16,-7-11 1 15,0-37 11-15,0 44 3 16,0-44-4-16,6 45-11 0,-6-45-4 15,7 51 17-15,-7-10 6 16,0-41-2-16,0 52 3 0,0-12 27 16,0-6-12-16,0-34 0 15,0 51-4-15,0-6-11 16,0-8-11-16,0-37 1 0,0 48 1 16,0 0 8-16,7-8 9 15,-7 1-3-15,0-4 0 0,0-37 1 16,0 52-8-16,0-12-2 15,0-3 13-15,0 4 0 16,0-41-9-16,-7 44-2 16,7-44-2-16,-13 52 5 0,13-52-2 15,-7 52 0-15,7-52-6 16,-13 44-15-16,13-44 4 16,0 0 1-16,-6 52 8 0,6-52 2 15,0 0 1-15,-7 48-10 16,7-48 5-16,0 0-2 0,0 51 0 15,0-51 8-15,0 45 0 16,0-45-11-16,0 0 3 0,0 0 0 16,0 48 7-1,0-48-3-15,0 0-13 0,0 0 4 16,0 0 14-16,13 48 5 16,-13-48 2-16,0 0-7 0,0 0 2 15,0 0 2-15,0 0 4 16,53 26-9-16,-53-26-5 15,52 7 1-15,-6-3 0 0,-46-4 2 16,53 3 0-16,-7-3-6 16,-7-3-5-16,7 3 9 0,-46 0 5 15,66 3 0-15,-14-6-3 16,1-1-10-16,-7 0 8 0,7 1 1 16,-7-1 0-1,0 0-12-15,-46 4 1 0,59-7 6 16,-20 3 11-16,-39 4-7 15,53-4-14-15,-53 4 5 0,52-3 15 16,-52 3-4-16,46-4-9 16,-46 4 0-16,0 0-7 15,53-4 16-15,-53 4-6 0,46 0-8 16,-46 0 4-16,46-3 8 16,-46 3 6-16,0 0-7 0,59-4-3 15,-59 4-11-15,53-4 14 16,-53 4 1-16,59-3-10 15,-59 3 3-15,59-11-3 16,-59 11 6-16,59-12 5 0,-59 12 7 16,66-11-24-16,-14 4 12 15,-52 7 8-15,53-4-2 0,-53 4-10 16,66-3-2-16,-66 3 6 16,65 0 8-16,-12 0-3 15,-7-4-12-15,0 0 1 0,-46 4 6 16,52 0 5-16,1-3-5 15,-53 3-7-15,59-4 7 0,-19 4 7 16,-40 0-13 0,52-4 9-16,-52 4-7 0,46-7 15 15,-46 7-6-15,46-4-5 16,-46 4 0-16,46-7-3 0,-46 7-2 16,46-8 5-16,-46 8 9 15,0 0-19-15,53-3 5 0,-53 3 7 16,0 0 12-16,52-4-3 15,-52 4-26-15,0 0 7 16,53-4 13-16,-53 4-5 0,0 0 5 16,0 0-12-16,46-4 13 15,-46 4-6-15,0 0-9 0,52-7 6 16,-52 7 11-16,0 0-4 16,46-4 0-16,-46 4-11 15,0 0 14-15,0 0 12 16,0 0 19-16,0 0-6 0,0 0 0 15,0 0 6-15,0 0-3 16,0 0-1-16,0 0-22 0,40 0 4 16,-40 0 5-16,0 0-1 15,0 0-17-15,46-3 10 16,-46 3 7-16,0 0-2 0,0 0-9 16,0 0 43-16,0 0 41 15,0 0 15-15,46-15-26 0,-46 15-29 16,0 0-6-16,0 0 11 15,0 0-47-15,33-55-4 16,-20 10-11-16,-7 5 4 16,1-9 13-16,6-2-13 0,0-5 4 15,7-6-19-15,0-1-1 16,-1 0 23-16,-5 0 5 0,-1 0 2 16,0-3-19-16,0-1 2 15,0 5-4-15,-6-1-2 16,-1 0 19-16,-6-4-10 0,7-3-8 15,-1 7-5-15,-6 4 9 16,-6 0 7-16,-1 4-3 0,7 7-8 16,0 48-1-16,-6-67 9 15,6 19 7-15,0 48-16 16,-7-52 9-16,7 52 6 16,0-48-1-16,0 48 1 0,0-51-15 15,0 51-8-15,0-52 29 16,0 52 2-16,-6-55-22 0,6 55-1 15,-7-52-14-15,7 52 23 16,-7-44 4-16,7 44-8 16,0 0-2-16,-19-45 6 0,19 45 5 15,-7-44-5-15,7 44-19 16,0 0 15-16,-13-48 15 0,13 48-7 16,-13-45-8-1,13 45-13-15,-7-36 17 0,7 36 9 16,-6-37-9-16,6 37-8 15,0 0 4-15,-7-37 13 0,7 37-13 16,0 0-5-16,0 0 6 16,0 0 14-16,0 0 3 0,0 0-31 15,0 0 9-15,-6-34 18 16,6 34-14-16,0 0 7 16,0 0-11-16,0 0-9 0,0 0 39 15,0 0-32-15,0 0 3 16,0 0 7-16,-14-37 0 0,14 37-15 15,0 0-22 1,0 0 37-16,0 0 4 0,-13-40-20 16,13 40 9-16,0 0 9 15,0 0 8-15,0 0-22 0,-6-33-3 16,6 33 8-16,0 0 19 16,0 0-5-16,0-37-20 15,0 37 6-15,0 0 7 0,0 0 3 16,0 0 2-16,0 0-15 15,0 0 14-15,0 0-4 0,0 0-17 16,0 0-4-16,0 0 10 16,0 0-11-16,0 0-26 15,0 0-20-15,0 0-20 16,0 0-78-16,0 0-88 0,0 0-68 16,0 0-121-16,0 0-300 15,0 0-253-15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10.2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0 363 573 0,'0'0'140'0,"0"0"61"16,0 0-39-16,0 0 38 15,0 0-20-15,0 0-11 0,0 0-6 16,0 0-20-16,0 0-20 16,0 0-26-16,0 0-37 0,0 0-29 15,0 0-23-15,0 0-5 16,0 0 9-16,13-34-4 15,-13 34-21-15,0 0 21 0,7-37-8 16,-7 37-9-16,0 0 9 16,0 0-13-16,0-36 15 0,0 36 4 15,0 0-6-15,0 0-5 16,13-30 22-16,-13 30-21 16,0 0-1-16,0 0 5 0,0 0-7 15,20-30-5 1,-20 30 24-16,0 0-5 0,0 0-11 15,0 0-3-15,26-22 7 16,-26 22-6-16,26-11 6 0,-26 11-4 16,33-7 1-16,-33 7 3 15,40-4-13-15,-8 0 18 16,-32 4-13-16,40-3 4 0,-7 3 10 16,6 0-9-16,-13 0 13 15,7-4-4-15,0 4 6 0,-33 0-1 16,53 0-6-16,-14 0 6 15,1 0-7-15,-40 0-8 16,46 0 4-16,-7-4 10 16,-39 4-3-16,53 0-3 15,-14 0-9-15,-39 0 5 0,46 0 5 16,-13 0 3-16,-33 0-11 16,52-3-4-16,-12 3 11 0,-1 0 5 15,1 0-14-15,6 3-1 16,-7-3 1-16,-6 4-4 15,-33-4 1-15,46 4 8 0,-46-4 9 16,39 0-7-16,-39 0-9 16,0 0 17-16,33 0-10 0,-33 0 0 15,0 0 0 1,0 0-7-16,40 7 13 0,-40-7-13 16,0 0 11-16,0 0 4 15,39 4-13-15,-39-4 18 16,0 0-13-16,40 0 5 0,-40 0-5 15,0 0-7-15,0 0 7 16,39 0 8-16,-39 0-13 0,0 0 5 16,39 3-7-16,-39-3 7 15,46 4 2-15,-19-4-2 16,-27 0 0-16,33 0-7 0,-33 0 7 16,0 0 4-16,26 4 3 15,-26-4-7-15,0 0 8 16,0 0-8-16,33 0 5 15,-33 0-5-15,0 0 15 0,33 0-8 16,-33 0 2-16,0 0 7 16,0 0-4-16,26 0 4 15,-26 0 4-15,0 0-1 0,0 0 9 16,0 0 11-16,0 0-19 16,0 0 6-16,0 0 1 0,0 0-9 15,0 0 13-15,33 18-31 16,-33-18 18-16,0 0-5 15,0 0 7-15,33 23-9 16,-33-23 12-16,0 0-16 0,0 0 30 16,32 14-26-16,-32-14 19 15,0 0-27-15,0 0 32 16,0 0-15-16,0 0 30 0,0 0 7 16,0 0-6-16,0 0-13 15,27 34-28-15,-27-34-6 0,0 0 0 16,19 29 1-16,-19-29 6 15,0 0 8-15,7 30-10 16,-7-30-9-16,0 0 7 0,0 0 6 16,0 29-13-16,0-29 2 15,0 0 3-15,0 0 8 16,-7 37-2-16,7-37-9 0,0 0-66 16,0 0-172-16,0 0-222 15,0 0-289-15</inkml:trace>
  <inkml:trace contextRef="#ctx0" brushRef="#br0" timeOffset="1517">1958 259 504 0,'0'0'100'0,"0"0"20"15,0 0 14-15,0 0-3 0,0 0-7 16,0 0-11-16,0 0 29 15,0 0-12-15,0 0-95 0,0 0-16 16,0 0-5-16,-26-33 13 16,26 33-23-16,0 0-8 0,-13-37-1 15,13 37-7-15,0 0 3 16,-7-41 36-16,7 41-42 16,0-37 15-16,0 37 17 0,0 0-32 15,0 0 28-15,7-33-37 16,-7 33 10-16,0 0 21 15,0 0-7-15,0 0 4 16,0 0-27-16,0 0 23 0,0 0 15 16,0 0-28-16,0 0 2 15,0 0 18-15,0 0 50 0,0 0-24 16,39-11-16-16,-39 11 23 16,53 0-10-16,-14 7 39 0,1 5-24 15,-1-9-1 1,7 5 9-16,-6-1-19 0,-1 0 19 15,1 1-28-15,6-8-5 0,-7 4-24 16,7-1 31-16,0-3-4 16,-7 0-34-16,7-3 4 15,-6-1 11-15,-1 4 13 16,7-4-21-16,-6 4 1 0,-1-4-4 16,1 4 22-16,-40 0-2 15,46 4-21-15,0-4-12 0,-14 0 15 16,-32 0 49-16,53 4-44 15,-14 0-3-15,1-4-7 16,-40 0 10-16,46 0 8 0,-7 3 3 16,1-3-15-16,-40 0 16 15,52 4-12-15,-19-4-13 16,-33 0 21-16,40 0-8 0,-40 0 9 16,0 0-18-16,39 4-6 15,-39-4 30-15,0 0-3 16,0 0-17-16,39 0-16 0,-39 0 24 15,0 0 13-15,33 3-24 16,-33-3-9-16,40 4 17 0,-40-4 20 16,39 11-16-16,-39-11-4 15,33 4-13-15,-33-4 23 16,0 0 1-16,46 3-15 0,-46-3-2 16,0 0 3-16,33 0 0 15,-33 0 20-15,0 0-17 16,0 0-17-16,39 4 12 0,-39-4 8 15,0 0-3-15,0 0 0 16,40 4 0-16,-40-4 11 16,0 0 8-16,0 0-23 0,0 0 4 15,0 0-7-15,0 0 24 16,33 7-27-16,-33-7 10 0,0 0-3 16,0 0 7-16,0 0-4 15,0 0-11-15,39 0 11 16,-39 0 14-16,0 0 46 0,0 0 4 15,0 0-17-15,0 0-5 16,0 0-4-16,0 0-17 16,0 0-26-16,0 0 21 0,0 0-12 15,0 0 17-15,0 0-7 16,0 0-20-16,39 19 6 16,-39-19 22-16,0 0 25 0,0 0 1 15,33 26-5-15,-33-26-12 16,0 0 17-16,0 0-2 0,20 33-11 15,-20-33 3-15,0 0-21 16,0 0 10-16,20 33-5 16,-20-33-14-16,0 0-8 15,0 0-5-15,0 0 7 0,0 0 4 16,0 0 9-16,0 0-9 16,0 0-15-16,0 0-35 0,0 0-120 15,0 0-163-15,0 0-254 16,0 0-109-16</inkml:trace>
  <inkml:trace contextRef="#ctx0" brushRef="#br0" timeOffset="2728">4094 292 429 0,'0'0'111'0,"0"0"47"16,0 0 3-16,0 0-45 0,0 0 13 15,0 0 13-15,0 0-15 16,0 0 25-16,0 0-46 0,0 0-69 16,0 0-12-16,0 0-30 15,0 0 22-15,0 0-14 16,-20-36-8-16,14-1 14 15,6 37-1-15,-7-45-17 0,7 8 4 16,0 37-9-16,-6-44 8 16,6 44-3-16,0 0 28 0,0-33-3 15,0 33-44-15,0 0 3 16,0 0 21-16,0 0-16 16,0 0 28-16,0 0-15 0,0 0 10 15,0 0-3-15,0 0 10 16,0 0 20-16,0 0 14 0,46-4 1 15,-7 0-15-15,1 8 28 16,-1-4-18-16,0 4-2 16,1-4-10-16,-1 0-8 15,1 0 10-15,-7 0-22 0,-1 0-8 16,-5-4 18-16,-27 4 25 16,33 0-61-16,-33 0 5 0,0 0-2 15,0 0 15-15,26 0 19 16,-26 0-27-16,0 0 8 15,0 0-5-15,33 0 15 0,-33 0-10 16,0 0 0-16,33 0 0 16,-33 0 15-16,0 0-25 0,32 0-4 15,-32 0 28 1,0 0 3-16,0 0-21 0,33 0-5 16,-33 0 9-16,0 0 9 15,0 0 6-15,0 0-25 0,0 0-10 16,0 0 13-16,0 0 32 15,0 0-29-15,0 0-7 0,0 0 23 16,0 0-12-16,27 4-4 16,-27-4 39-16,0 0 20 15,0 0 2-15,0 0 9 0,0 0-10 16,26 29 17-16,-26-29 12 16,6 41-22-16,1-8-19 0,-7-33-26 15,0 33 10 1,0-33 6-16,0 37-12 0,0-37-22 15,0 0-5-15,0 34 13 16,0-34 7-16,0 0-19 0,0 0-1 16,0 0 5-16,0 0-10 15,0 0-97-15,0 0-136 0,0 0-202 16,0 0-118-16,0 0-39 16</inkml:trace>
  <inkml:trace contextRef="#ctx0" brushRef="#br0" timeOffset="3692">5001 233 561 0,'0'0'141'0,"0"0"10"15,0 0 6-15,0 0-20 16,0 0 15-16,0 0 13 0,0 0-51 16,0 0-41-1,0 0-8-15,0 0-59 0,0 0 28 16,0 0-40-16,0 0 6 15,7-37-6-15,-7 37-12 0,0-48-10 16,0 8-11-16,0 40 55 16,6-45-21-16,-6 45-10 0,0 0 10 15,7-40-6-15,-7 40 15 16,0 0-23-16,0 0 5 16,0 0 34-16,0 0-12 0,0 0 21 15,39 7-2-15,-39-7 19 16,40 15-6-16,-1-4-12 15,-39-11 22-15,46 7-37 0,0-3 5 16,-13 0 14-16,-33-4-37 16,52-4 21-16,-12 0-16 15,-1-3 19-15,-39 7-16 0,46-18 8 16,0-1-33-16,-13 8 38 16,-33 11-16-16,33-18-24 0,-33 18 38 15,0 0-25-15,0 0 17 16,0 0-29-16,0 0 29 15,0 0 8-15,0 0-14 0,0 0 45 16,0 0-30-16,0 0 20 16,0 0-29-16,0 0-9 15,0 0 27-15,0 0-44 0,0 0 34 16,0 0-5-16,39 22 16 16,-39-22-8-16,0 0 16 15,0 0 10-15,0 0-13 0,0 0 40 16,0 0-28-16,27 37 30 15,-27-37 7-15,0 0 3 0,19 37 14 16,-19-37-17-16,0 0-12 16,7 40-4-16,-7-40 1 0,7 41 20 15,-7-41-16-15,6 44 8 16,-6-44-25-16,7 37-3 16,-7-37 5-16,-7 41-14 0,7-41-5 15,-6 33-18-15,6-33-21 16,0 0 22-16,0 0-17 15,-7 41 4-15,7-41-4 16,0 0-51-16,0 0-90 0,0 0-162 16,0 0-284-16,0 0-291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22.0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 3414 444 0,'0'0'124'16,"0"0"30"-16,0 0 41 0,0 0-36 15,0 0-45-15,0 0 8 16,0 0-2-16,0 0 17 0,0 0-37 15,0 0 2-15,0 0-22 16,0 0-8-16,0 0 11 16,0 0 8-16,0 0 1 15,0 0 21-15,0 0-20 0,13-30-37 16,-13 30-22-16,26-37-18 16,-6 4 10-16,-7 0 13 15,0 0-6-15,7-8-28 0,-7-3 2 16,14-16-7-16,-8-10 5 15,14-4-8-15,7-7-20 0,-8-4 31 16,8 0 3-16,-7 4-6 16,6 3-22-16,-13 1 24 0,7 3-11 15,-6 0-8-15,-1 4 24 16,0 3-8-16,-6 4-7 16,6 8-14-16,-6 0 28 15,0 10-16-15,-1-3-14 0,1 4 26 16,-7 7-2-16,7-4-9 15,-7 4 4-15,0 4 0 0,0 0-19 16,0 3 27-16,1 1 2 16,-1-1-13-16,-13 30-4 15,13-37 4-15,0 8-8 0,-13 29 16 16,20-41 1-16,-7 8-15 16,0 3 3-16,7 1-9 0,-7-1 17 15,0 1 6-15,-13 29 8 16,20-41-32-16,-7 8 18 15,0 3 12-15,-13 30-25 0,13-37-1 16,0 8 16-16,-13 29 2 16,13-34-11-16,-13 34 9 0,14-29-7 15,-14 29 6-15,0 0-9 16,0 0 6-16,0 0 0 0,6-26 0 16,-6 26 11-16,0 0-25 15,0 0 21-15,0 0-20 0,0 0 19 16,0 0-12-16,0 0 14 15,0 0-12-15,0 0 8 16,0 0-9-16,0 0 12 0,0 0-21 16,0 0 14-16,0 0 0 15,-39 0-9-15,6 4 5 0,0 7 4 16,33-11 4-16,-39 18-10 16,-1 1 12-16,7-1-25 15,33-18 34-15,-33 19-30 0,33-19 34 16,-32 22-36-16,32-22 22 15,0 0-22-15,-33 18 40 0,33-18-48 16,0 0 34-16,0 0-12 16,0 0 3-16,0 0 0 0,0 0-11 15,0 0 7-15,0 0-4 16,0 0 8-16,0 0-14 0,0 0 17 16,0 0 2-16,0 0 14 15,0 0-32-15,0 0 24 16,0 0-15-16,0 0 15 0,0 0-23 15,33-26 27-15,-33 26-21 16,26-33 19-16,-26 33-21 0,20-29 8 16,-20 29-15-16,0 0 27 15,19-30-23-15,-19 30 25 16,0 0-19-16,0 0 1 0,0 0 0 16,0 0-1-16,0 0 8 15,0 0-3-15,0 0 13 0,0 0-18 16,20-30 12-16,-20 30-14 15,0 0 19-15,0 0-17 0,0 0 5 16,0 0-13-16,0 0 27 16,0 0-19-16,0 0 5 15,20-29 6-15,-20 29-11 0,0 0 12 16,0 0-18-16,0 0 3 16,0 0 8-16,0 0 0 0,0 0-4 15,0 0 11-15,0 0 11 16,0 0-18-16,0 0-8 0,0 0 16 15,0 0-22-15,0 0 25 16,0 0-16-16,0 0 21 0,26-22-22 16,-26 22 30-16,39-15-3 15,-39 15 11-15,40-11-21 16,-40 11 28-16,26-7-13 16,-26 7-19-16,0 0 19 0,0 0-4 15,0 0-32-15,33-12 35 16,-33 12-4-16,0 0-13 0,0 0 3 15,26-29-4-15,-26 29-1 16,27-22 8-16,-27 22-8 0,0 0 1 16,0 0-13-16,0 0 1 15,0 0 5-15,0 0 9 0,0 0-9 16,0 0 4-16,0 0 1 16,0 0 0-16,0 0-25 0,0 0 14 15,0 0 15-15,0 0 2 16,0 0-1-16,0 0-10 15,0 0-18-15,0 0 18 0,0 0 9 16,0 0 17-16,0 0 1 16,26 44-15-16,-13-3-5 0,0-8-10 15,0 4 7-15,-6 0 13 16,6-4-6-16,-6 0-11 0,-7-33 0 16,26 34-6-16,-26-34 15 15,26 37 3-15,-26-37 6 0,20 36-8 16,-20-36-6-16,0 0-4 15,0 0 5-15,33 30-98 16,-33-30-247-16,0 0-383 0</inkml:trace>
  <inkml:trace contextRef="#ctx0" brushRef="#br0" timeOffset="1131">0 155 538 0,'0'0'69'0,"0"0"-5"0,0 0 44 16,0 0-7-16,0 0-29 0,0 0 24 16,13 41 47-16,6-12 13 15,-19-29-6-15,40 34-5 16,-7-5-66-16,6-10-7 16,1-5-28-16,-1-2-41 0,0-5 19 15,1-3-22-15,-14-8 30 16,-26 4 7-16,33-7-49 0,-33 7 12 15,33-26 0-15,-33 26 4 16,20-41 17-16,-1 4-34 16,1-7 13-16,-13 3 12 0,6 1-24 15,-7 6-1-15,-6 34 30 16,7-40 11-16,-7 40 1 0,6-30 9 16,-6 30-30-16,0 0 10 15,0 0-18-15,0 0 14 16,0 0-14-16,0 0 13 15,0 0 1-15,0 30 7 0,7 7 38 16,0 3 13-16,6 8-29 16,-7 4 12-16,7 3 10 0,7 4 0 15,-7 8 9-15,14-1-4 16,-8 1 9-16,8 3-12 0,-8-3-15 16,-6-12-7-16,1-3 14 15,-8-8 6-15,1-3-17 0,-14-8-15 16,7-33-10-16,-33 41-20 15,-6-15 5-15,-1-4 9 0,-6-11-17 16,0-4 0 0,0-14 14-16,7-4 2 0,39 11 12 15,-53-45 12-15,14 1-19 16,13-4-8-16,6 0 9 0,13 0-15 16,7 0 5-16,7 7-15 15,6 4-6-15,7 8 20 0,0-1-11 16,-20 30-7-16,46-33 7 15,-7 3-22-15,0 8-177 0,-39 22-188 16,46-29-274-16,-13 10-143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28.9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4056 3205 640 0,'0'0'121'0,"0"0"10"0,0 0-38 16,0 0 25-16,0 0-26 16,0 0-24-16,0 0-3 15,0 0 11-15,0 0-60 16,0 0 8-16,0 0-2 0,0 0 40 15,0 0-14-15,0 0-31 16,0 0 24-16,0 0-31 0,0 0 30 16,0 0-43-16,0 0 3 15,0 0 8-15,0 0 6 0,0 0-18 16,0 0-9-16,0 0 37 16,0 0 9-16,0 0-44 15,0-44-11-15,-6 11 27 0,6 33-17 16,0 0 27-16,-33-37-13 15,33 37 9-15,-46-15-11 16,13 15 27-16,33 0-9 16,-46 26-18-16,46-26 17 0,-39 37 5 15,39-37 1-15,-20 41 2 16,20-41 17-16,0 36-6 0,0-36 17 16,0 0-22-16,39 37-8 15,-39-37-17-15,46 15-3 0,-6-7 26 16,-40-8 0-16,0 0-19 15,39-23-10-15,-39 23-6 16,0 0 38-16,27-40 0 0,-27 40 36 16,6-41 24-16,-6 41-25 15,-20-29 5-15,20 29-47 16,-39-8-14-16,39 8-4 16,-53 11-2-16,14 0 1 0,39-11-6 15,0 0-9-15,0 0 9 16,0 0 7-16,0 0 17 0,0 0-21 15,0 0-17-15,0 0 31 16,0 0-29-16,0 0-68 0,0 0-50 16,0 0-41-16,0 0 28 15,0 0 30-15,0 0-9 16,0 0-7-16,0 0 7 0,0 0 39 16,0 0-40-16,0 0 32 15,0 0 15-15,0 0 19 0,0 0 45 16,0 0 12-1,0 0-20-15,0 0 0 0,0 0-4 16,0 0 24-16,0 0-26 16,0 0 26-16,0 0-155 0,0 0-126 15</inkml:trace>
  <inkml:trace contextRef="#ctx0" brushRef="#br0" timeOffset="1168">3787 3150 657 0,'0'0'196'16,"0"0"35"-16,0 0 10 0,0 0 17 15,0 0-11-15,0 0-50 16,0 0-60-16,0 0-30 16,0 0 1-16,0 0-12 15,0 0-18-15,-7-33 3 0,7 33 0 16,0 0-32-16,-26-30-25 15,26 30 3-15,-26-29 11 0,26 29-20 16,-40-34-21-16,40 34 26 16,-46-40-27-16,7 3 20 15,-7-4-13-15,7 4-3 0,-7-11-6 16,-7-7 8-16,0-8-15 16,-6-4 21-16,0-3-23 0,7 0 15 15,-8-5 0 1,8 12 7-16,6 1-12 0,0 10 5 15,6 4 0-15,1 7-5 16,0 4 1-16,6 4-9 0,33 33 6 16,-40-33 13-16,7 7-13 15,33 26 13-15,-32-22 1 0,32 22-11 16,0 0 4-16,0 0-3 16,0 0 8-16,-33-26-5 0,33 26 4 15,0 0-9-15,0 0 5 16,0 0 0-16,0 0 0 15,0 0 9-15,-33-22-15 0,33 22 11 16,0 0-5-16,0 0-7 16,0 0 10-16,0 0-6 15,0 0 3-15,0 0 0 0,0 0 7 16,0 0-7-16,0 0 4 16,0 0-9-16,-40-34-2 15,40 34 3-15,0 0 4 0,0 0 0 16,0 0 0-16,0 0-9 15,0 0 16-15,0 0-13 0,0 0-5 16,-26-7 8-16,26 7 3 16,0 0-6-16,-26 33 18 0,13-3-3 15,13-30-9 1,-7 44 6-16,1-7-6 0,-1-4 0 16,7 1-5-16,0-1-5 15,7 0 21-15,-7-3-9 0,0-30-6 16,6 37 4-16,-6-37 10 15,0 33-16-15,0-33 6 0,0 0 9 16,0 0 3-16,0 0-10 16,0 0-5-16,0 0 13 0,0 0 15 15,0 0-16-15,0 0-9 16,0 0 8-16,0 0-2 16,20-37-16-16,-14-4 7 15,1-7 9-15,0 4-3 0,-7-4-9 16,6-4-7-16,-6 8 18 15,0 3-5-15,0 41-3 0,0-48 0 16,0 48 16-16,0-33-27 16,0 33 8-16,0 0 6 0,0 0-14 15,0 0 16-15,0 0-5 16,0 0-2-16,0 0 9 16,0 0-4-16,0 0-3 0,33 4 8 15,-33-4 1-15,53 7-21 16,-7 4 29-16,0 0 0 0,0-7-14 15,6 3 27-15,1 1-7 16,-1-1-13-16,1-7 9 16,-7 4-1-16,-7 3-21 0,-39-7 0 15,46 0 11-15,-46 0 6 16,0 0-18-16,0 0-80 16,0 0-184-16,0 0-340 0,0 0-224 15</inkml:trace>
  <inkml:trace contextRef="#ctx0" brushRef="#br0" timeOffset="2124">521 207 460 0,'0'0'137'0,"0"0"54"16,0 0-8-16,0 0 30 0,0 0-2 15,0 0-66-15,0 0-93 16,0 0-20-16,-46 4 3 16,7 0-30-16,-7-1-15 15,-7-3 21-15,7 4 11 0,0-4-26 16,13-4 14-16,33 4 36 15,-39 0 0-15,39 0-17 0,-33-3 41 16,33 3-40-16,0 0 2 16,0 0-19-16,0 0 19 0,0 0 50 15,-13 40-18-15,13 8 14 16,6 15 70-16,-12 11-3 0,-1 7-28 16,-6 12 8-16,6 6 1 15,-6 5-22-15,-6-4-40 16,5-3-8-16,1-1-6 15,-6-8 2-15,12 1-21 0,0-11-11 16,1-8-12-16,6-7-4 16,0-12-4-16,6-6 18 0,-6-45 1 15,7 48 1-15,-7-48-1 16,13 44 2-16,-13-44 6 0,0 0 4 16,0 0-7-16,46 30-12 15,-46-30 4-15,59 14-6 0,-6-10 2 16,-7-15-1-16,-46 11-9 15,59-11 2-15,-20-4-4 0,-39 15 2 16,60-18-11-16,-14 3-39 16,-46 15-163-16,52-30-290 15,-52 30-396-15</inkml:trace>
  <inkml:trace contextRef="#ctx0" brushRef="#br0" timeOffset="2644">961 399 478 0,'0'0'148'0,"0"0"35"0,0 0 12 16,0 0 18-16,0 0 59 15,0 0-50-15,0 0-53 0,0 0-81 16,0 0-47-16,0 0 20 16,0 0 0-16,0 0-26 15,-33-29 3-15,33 29 5 16,0 0 26-16,0 0-30 0,-26-37-25 15,26 37-10-15,7-33-19 16,-7 33 11-16,19-37 4 0,-19 37 9 16,0 0-9-16,40-37-4 15,-40 37-11-15,46-11 11 0,-46 11 18 16,39 7-19-16,-39-7-2 16,40 37 4-16,-14 4 16 0,0-1-1 15,-6 4 10-15,0 1-5 16,-1-1-15-16,1 4-2 0,6-7 0 15,1-4 4 1,-27-37 7-16,26 33-3 0,-26-33 5 16,0 0-8-16,0 0-16 15,0 0-142-15,0 0-169 0,39 0-228 16,-39 0-69-16</inkml:trace>
  <inkml:trace contextRef="#ctx0" brushRef="#br0" timeOffset="2917">1382 189 765 0,'0'0'211'15,"0"0"33"-15,0 0-38 16,0 0-74-16,0 0 88 0,0 0 38 15,0 0-54-15,-7 33-61 16,-6 4-46-16,-7 7-17 0,-6 8-14 16,-7 0-24-16,7-1-21 15,-7-3-5-15,0-3 2 0,7-5-28 16,26-40-107-16,-53 45-164 16,53-45-279-16,-52 40-123 0</inkml:trace>
  <inkml:trace contextRef="#ctx0" brushRef="#br0" timeOffset="3596">869 1014 811 0,'0'0'214'0,"0"0"34"0,0 0-27 16,0 0-90-16,0 0-32 15,0 0-53-15,0 0 1 16,0 0-3-16,0 0-17 0,7 40 3 16,-7-40 15-16,13 41 2 15,-13-41-5-15,20 48-21 16,-20-48-14-16,33 44 3 0,-33-44 0 15,52 37 22-15,-52-37-14 16,59 22-2-16,-13-11-21 0,-46-11 8 16,46-11-16-16,-46 11 17 15,46-26 2-15,-46 26 7 0,40-44-22 16,-7 3-3-16,-14 5 0 16,-19 36 26-16,20-41 6 15,-20 41 8-15,0 0 15 0,0 0-15 16,0 0-9-16,0 0 8 15,0 0-8-15,0 0 5 0,0 0-28 16,-33 52 4-16,7 3 12 16,19 0 39-16,1 5 16 0,6-1 5 15,6 3-19-15,1-2-19 16,6 2-6-16,0-2 9 0,0-5-5 16,0-3-13-16,1-4 10 15,-14-48-5-15,6 51 1 16,-6-51 0-16,0 0 0 15,-6 48-8-15,6-48 3 0,0 0-3 16,0 0-17-16,-46 30-11 16,46-30 11-16,-53 7 8 0,7-14-3 15,46 7-5-15,-59-33-11 16,59 33-4-16,-46-67 4 0,13 1 21 16,13 3-10-16,14-4-3 15,6 5-8-15,13-1-6 0,0 0-9 16,20 0-115-16,0 4-115 15,6 0-183-15,1 0-152 0,-8 0-18 16</inkml:trace>
  <inkml:trace contextRef="#ctx0" brushRef="#br0" timeOffset="4132">1934 111 652 0,'0'0'207'16,"39"22"67"-16,7-11-71 15,13-7-76-15,7-11-61 0,6-1-32 16,1-3 0-16,-8-4-34 15,-12-3 42-15,-7-1 3 0,0-6-13 16,-13 2 9-16,-33 23 49 16,26-22 1-16,-26 22 12 0,0 0-21 15,0 0-27-15,0 0-21 16,0 0-9-16,0 0-4 0,-46 0-24 16,-6 22 15-16,-1 15 31 15,0 11 38-15,1 11-15 16,6 19 14-16,0 7 0 0,13 11 20 15,7 4-12-15,6 0-30 16,7-1 22-16,6 2-24 0,7-5-19 16,0 0 15-16,7-7-23 15,-1-4 4-15,8-4 17 0,-14-7 10 16,6-4-15-16,-12-11 4 16,-1-7 13-16,-13-4-20 15,20-48-2-15,-33 59-24 0,33-59-10 16,-39 48 6-16,39-48-9 15,0 0-1-15,0 0 8 16,-53 45-10-16,53-45 0 0,-46 14-56 16,46-14-117-16,-52-7-142 15,52 7-306-15,-79-22-221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38.8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3273 331 0,'0'0'105'0,"0"0"18"16,0 0 24-16,0 0 39 15,0 0-10-15,0 0-22 0,0 0 40 16,0 0-28-16,0 0 10 15,0 0 1-15,0 0-22 0,0 0-37 16,0 0-65-16,0 0-17 16,7-37 16-16,6 4-25 15,7-4 27-15,-7-7-22 0,0-8-11 16,-7-18 6-16,14-8-17 16,0-10-13-16,0-8 5 0,0-11-2 15,0-1 0-15,0 9-3 16,-7 6 8-16,0 8-9 15,0 11 7-15,-6 8 23 16,6 11-9-16,-7 3-5 0,1 11-7 16,0 1-1-16,-1 6-8 15,1-3 4-15,-7 37-8 0,6-40 8 16,-6 40-7-16,13-37 7 16,-13 37 7-16,14-45-11 15,-14 45 6-15,19-40-14 0,-19 40 18 16,13-41-10-16,-13 41 10 15,7-37-2-15,-7 37-8 0,0 0 19 16,0 0-10-16,0 0-5 16,0 0-5-16,0 0 9 15,0 0-12-15,7-33 8 16,-7 33-9-16,0 0 4 0,0 0 1 16,6-37-1-16,-6 37 5 15,7-33 5-15,-7 33 6 0,13-37-3 16,-7 7-14-16,-6 30 6 15,0 0 0-15,15-33-6 16,-15 33 12-16,0 0-4 0,0 0-2 16,0 0 0-16,6-30-4 15,-6 30 4-15,0 0 6 0,0 0-21 16,0 0 21 0,0 0-11-16,0 0 20 0,0 0-31 15,0 0 27-15,0 0-11 16,0 0 0-16,0 0 5 0,0 0 5 15,0 0-7-15,0 0-12 16,0 0 16-16,0 0-14 0,0 0 7 16,0 0-4-16,0-29 4 15,0 29 0-15,0-33-3 16,0 33-8-16,7-34-1 0,-7 34 0 16,6-33 25-16,-6 33-7 15,0 0-6-15,0 0 10 16,0-26-10-16,0 26-14 0,0 0 26 15,0 0-7-15,0 0-20 16,0 0 7-16,0 0 8 16,0 0-7-16,0 0 0 0,0 0 24 15,-53 45-11-15,20-5-12 16,33-40 16-16,-46 48 0 0,46-48-6 16,-53 48-20-16,53-48 31 15,-46 41-5-15,46-41-24 0,0 0 6 16,-39 37 14-16,39-37 14 15,0 0-35-15,0 0-1 0,0 0 31 16,0 0-15 0,0 0-6-16,0 0 3 0,0 0 16 15,0 0-8-15,0 0-10 16,0 0 20-16,0 0-15 0,13-41 3 16,13 1-9-16,-6-8 6 15,6-12-5-15,7 1 5 0,-7 4 11 16,-6 3-18-16,0 12 1 15,-14 10 11-15,-6 30-12 0,0 0-9 16,20-30 1-16,-20 30 11 16,0 0 13-16,0 0-1 0,0 0-1 15,13 41-5 1,7-4 9-16,-6 0-15 0,-1-4 23 16,0 0 17-16,7-3-3 15,0 3-13-15,-20-33 8 0,33 37 4 16,6-11-5-16,-13-4-8 15,7-7-19-15,0 0 0 0,-33-15 15 16,34 11 1-16,-34-11-16 16,33 7-3-16,-33-7-9 0,0 0 17 15,0 0 4-15,0 0-9 16,0 0 6-16,0 0-37 0,0 0-107 16,0 0-149-1,0 0-298-15,0 0-137 0</inkml:trace>
  <inkml:trace contextRef="#ctx0" brushRef="#br0" timeOffset="576">646 351 509 0,'0'0'159'0,"0"0"31"16,0 0-33-16,0 0-11 15,0 0-11-15,0 0-6 0,0 0-24 16,0 0-53-16,0 0-37 15,0 0 6-15,-33-4 28 0,33 4 19 16,-39-3-6-16,39 3 13 16,-33-11 9-16,33 11 1 15,0 0-28-15,-33-30 4 16,20 0-33-16,6-7-22 0,7 4-12 16,0 0 6-16,0 33-6 15,14-33 0-15,-14 33-3 0,0 0-4 16,0 0 30-16,39-15 11 15,-6 19 1-15,0 10-8 0,0 16-11 16,7 3 2-16,-1 8 52 16,7 7-22-16,0 0 19 0,7 0-29 15,6 0-32-15,-12-7 30 16,-1-8-30-16,-13-7 4 0,-33-26 15 16,33 26-23-16,-33-26 14 15,0 0-5-15,0 0-5 0,0 0 22 16,0 0-35-1,0 0-6-15,0 0-50 0,0 0-93 16,0 0-4-16,0 0-122 16,0 0-65-16,-33-37-39 0,7 3 17 15,-1-3 25-15</inkml:trace>
  <inkml:trace contextRef="#ctx0" brushRef="#br0" timeOffset="820">857 0 603 0,'0'0'187'15,"0"0"11"-15,0 0-19 16,33 41 30-16,-20 3-13 0,-13 0-41 16,-6 4-1-16,-7 0-45 15,-7 4-60-15,-6-4-12 0,-1 0-8 16,-5-3-1-16,5-1-42 15,-6-11 14-15,1 0-6 0,32-33-27 16,-41 37-102-16,41-37-87 16,0 0-85-16,-39 26-39 0,39-26-38 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41.9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 22 529 0,'0'0'116'0,"0"0"-11"16,0 0 20-16,0 0-11 0,0 0-22 15,0 0 49-15,0 0-21 16,0 0 27-16,0 0-43 16,0 37-54-16,0-37 8 15,0 0-35-15,0 37 37 0,0-37-15 16,0 0-4-16,0 0 0 16,0 0-10-16,20 41 37 15,-20-41-12-15,0 0-33 0,46 14 8 16,-7-6-20-16,-39-8 23 15,46-4-23-15,-13-3-5 0,-33 7-3 16,46-26-3-16,-46 26 19 16,27-33-13-16,-27 33-6 0,13-41 4 15,-13 41 52-15,0 0-13 16,-7-33-9-16,7 33-10 16,-39-19-1-16,-1 19 0 15,-6 11-8-15,7 4-6 0,-7 0 27 16,46-15-4-16,-46 29 18 15,46-29-19-15,-40 34-17 16,40-34 39-16,0 0 14 0,-19 44-17 16,19-44-13-16,0 0-14 15,0 0-9-15,33 37 14 0,-33-37-7 16,59 22-8-16,-20-15-13 16,1-10 3-16,-8-5-6 0,-32 8 20 15,40-18-12 1,-40 18-1-16,33-33-16 0,-7-1 14 15,-19 1 6-15,-7 33-3 16,0-33 3-16,0 33-8 0,0 0 15 16,0 0-12-16,-33-19-3 15,33 19 10-15,-46 8-25 16,46-8 31-16,-40 26-16 0,40-26 8 16,0 0-8-16,-33 37-8 15,33-37 24-15,0 0-9 0,-13 44 13 16,13-44-20-16,0 0 18 15,0 0-9-15,0 0 1 0,46 33-2 16,-6-22-8 0,-40-11 8-16,39-7-17 0,-13-4 24 15,-26 11-15-15,33-37-4 16,-20 7 11-16,-6 1 32 0,-7 29 20 16,-7-33-16-16,7 33 2 15,-32-19-20-15,-8 12-10 0,1 10 14 16,39-3 6-16,-53 23 2 15,14-9-10-15,39-14-9 16,0 0-3-16,-40 37 6 0,40-37-4 16,-26 37-5-16,26-37 2 15,0 37-1-15,0-37-9 16,0 0-4-16,26 37 6 0,-26-37-9 16,40 26 3-16,-40-26 6 15,39 15-6-15,-39-15 7 16,0 0-7-16,33-22 9 0,-33 22-9 15,26-37-7-15,-19 0 13 16,-7 37-1-16,-13-34-5 0,13 34 4 16,0 0-4-16,-33-22-9 15,33 22 5-15,-53-3 9 0,53 3-5 16,-39 11 3-16,39-11-6 16,0 0 3-16,0 0 4 15,0 0 4-15,0 0 7 16,0 0-7-16,-20 37-1 0,20-37 3 15,0 0-10-15,0 0-68 16,0 0-114-16,0 0-180 0,0 0-417 16,40 11-318-16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7.98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53 292 765 0,'0'0'287'16,"0"0"113"-16,0 0-1 15,-53 26-84-15,53-26-95 16,0 0-35-16,0 0-4 0,0 0 45 16,0 0-31-16,0 0-55 15,0 0-63-15,39 11-31 0,14-18-19 16,6-8-16-16,0-4-7 15,0-6-4-15,1-9 7 16,-8 1-7-16,2-4 0 0,-8-4 0 16,-7 1 8-16,1-1-8 15,-40 41 0-15,26-37 14 16,-26 37 10-16,0 0-6 16,0 0 4-16,0 0 51 0,-33 56-14 15,-13 14 47-15,0 15 34 16,-7 7 4-16,13 12-35 15,1-5-12-15,6 1-40 0,0-11-20 16,7-4-21-16,6-4-9 16,7-14-4-16,0-5-14 0,-1-6-26 15,8-16-218-15,6-40-125 16,0 41-160-16,0-41-447 16</inkml:trace>
  <inkml:trace contextRef="#ctx0" brushRef="#br0" timeOffset="425">1177 381 2153 0,'0'0'377'16,"-46"-19"6"-16,13 27-73 0,1 18-85 15,-1 10-39-15,13 12-82 16,0 8-8-16,7 3-11 16,7 0-34-16,12-3-7 0,7-5-16 15,14-6 1-15,12-8-11 16,7-4-11-16,13-11-2 16,1-11-5-16,6-11-8 0,0-11 4 15,-7-11 9-15,-7-19-3 16,-6-14-2-16,-13-27 6 15,-6-17-6-15,-21-12 5 0,-6 0-16 16,-13 15 18-16,-7 15 32 16,-6 18-3-16,-20 30-7 0,-13 29 71 15,-13 15 5-15,-1 22-11 16,-6 8-26-16,6 3-47 16,14 4-3-16,13-3-18 15,13-5-25-15,7-3-199 0,13-4-205 16,13-33-180-16,0 0-416 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50.0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17 530 491 0,'0'0'160'0,"0"0"35"15,0 0 34-15,0 0 1 0,0 0 28 16,0 0-19-16,0 0-6 15,0 0-24-15,-19 29-32 0,19-29-10 16,0 0-26-16,0 0-20 16,0 0-23-16,0 0-20 0,0 0-9 15,19-29-23-15,1-1-21 16,-7-3-8-16,7-4-11 16,-7-4-3-16,7 1-3 0,-7 3 0 15,0-5 7-15,-6 5-3 16,-1 4 6-16,1 0 3 15,-7 33 7-15,0-34-12 0,0 34 5 16,6-33 6-16,-6 33-13 16,0 0-6-16,0 0-8 15,0 0 4-15,0 0 4 0,0 0 0 16,0 0 0-16,0 0 3 16,0 0-9-16,0 0 1 0,0 0 5 15,0 0 6-15,0 0 9 16,13 33-1-16,-6 1-3 0,6-1-2 15,1 4 7-15,6-8 1 16,-7 6-6-16,-13-35 0 16,26 40 9-16,-6-7-4 15,-20-33 1-15,20 37-4 0,-20-37 0 16,20 30 1-16,-20-30-8 16,0 0 2-16,0 0 9 0,0 0 9 15,0 0 15-15,0 0 5 16,0 0-3-16,0 0-13 0,0 0-30 15,0 0 4-15,39-44 9 16,-19-4-20-16,-1 0-3 0,-5-1 10 16,5 0 9-16,-6 5-13 15,1 0 0-15,-1 7 7 16,-13 37 4-16,13-41-16 0,-13 41 2 16,0 0 17-16,6-37-10 15,-6 37 0-15,0 0-10 16,0 0 13-16,0 0-7 0,0 0-14 15,0 0 22-15,0 0-4 16,0 0-8-16,0 0 13 0,0 0-2 16,0 0-3-16,0 0 31 15,27 45 25-15,-8-1-1 16,1 0-10-16,0-3 4 0,1 0 15 16,5 3 30-16,-6 1 11 15,-1-4-2-15,8 0-18 0,-27-41-7 16,32 48 0-16,-32-48-48 15,33 40 17-15,-33-40-22 16,0 0-1-16,0 0 4 16,0 0-14-16,0 0 1 0,0 0 13 15,0 0-12-15,33 33-11 16,-33-33-5-16,0 0 13 0,0 0-17 16,0 0-8-16,0 0 31 15,0 0-31-15,0 0-131 0,0 0-142 16,0 0-109-16,0 0-146 15,0 0-403-15,0 0-222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51.1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0 466 372 0,'0'0'97'16,"0"0"52"0,0 0 48-16,0 0 77 0,0 0-2 15,46 51 8-15,-46-51 18 16,0 0-32-16,0 0-26 0,0 0-9 16,0 0-45-16,0 0-27 15,0 0-7-15,0 0-47 16,46 11 5-16,-46-11-42 0,0 0-9 15,0 0-18-15,40-51-32 16,-7 3 10-16,-14 0-10 0,1 0-22 16,-7-8 13-16,7 8 3 15,-13 4-3-15,6 7-5 16,-13 37 13-16,6-37-14 16,-6 37 6-16,0 0 4 15,0 0-4-15,0 0-6 0,0 0 14 16,0 0-13-16,0 0 9 15,0 0 3-15,0 0-14 0,0 0 16 16,0 0 5-16,0 0-11 16,0 0 3-16,20 41 15 15,-20-41-2-15,13 40-12 0,-13-40 20 16,20 48 0-16,-20-48-10 16,26 56 26-16,0-12 5 0,-26-44-19 15,40 55 5 1,-40-55 13-16,33 52-5 0,-33-52-4 15,0 0 7-15,39 48 2 16,-39-48-4-16,0 0 32 0,0 0 26 16,0 0-4-16,0 0-4 15,0 0-46-15,0 0-8 16,59-7 16-16,-59 7-36 0,46-52-17 16,-19 0 13-16,5-3-15 15,1-8 0-15,-6 8 6 0,-8 3-15 16,8 8 2-16,-14 3 17 15,-13 41-5-15,13-41-14 16,-13 41 20-16,0 0-7 16,6-33-4-16,-6 33 0 0,0 0-10 15,0 0-2-15,0 0 12 16,0 0-16-16,0 0 8 16,0 0 8-16,0 0-15 0,0 0-80 15,0 0-151-15,0 0-99 16,0 0-45-16,0 0-183 15,0 0-451-15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54.4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2538 333 0,'0'0'91'0,"0"0"32"16,0 0-1-16,0 0 24 0,0 0-1 15,0 0 28-15,0 0-25 16,0 0-39-16,0 0-38 0,0 0-26 16,0 0-15-16,-20-37-8 15,20 37-8-15,0 0-20 0,0-37 31 16,0 37 31-16,0-40 11 16,0 40-17-16,13-48-11 0,0 3-8 15,-6-3 14 1,6-3-3-16,0-8-42 0,0-8 4 15,14 1-14-15,-8-5 29 16,1-2 1-16,6 6-34 0,7-3 14 16,0 3 8-16,0 8 6 15,-7 7-6-15,7 1-8 0,0 3-4 16,0 3 23-16,0-3-2 16,6 8-10-16,-6-5 9 0,0 5-5 15,0-5 4-15,-1 8-7 16,-32 37-6-16,53-62-2 0,-7 10 19 15,-7 8-5-15,1 3 7 16,-1-3-13-16,1 7-14 16,-7 0-3-16,-33 37 16 15,46-45 4-15,-46 45-31 0,46-37 25 16,-46 37 5-16,0 0-6 16,0 0 12-16,39-40-24 0,-39 40 5 15,0 0-8-15,0 0 31 16,0 0-16-16,33-37-12 0,-33 37 4 15,0 0-13-15,0 0 22 16,0 0-3-16,39-26 3 0,-39 26-1 16,0 0-4-16,0 0-11 15,40-30-10-15,-40 30 39 16,0 0 3-16,0 0-13 16,39-33-13-16,-39 33 7 0,0 0-17 15,0 0 21-15,0 0 4 16,0 0 6-16,0 0-25 0,0 0 24 15,0 0-18-15,0 0 19 16,0 0-6-16,0 0-10 0,0 0-8 16,0 0 5-16,0 0-6 15,0 0 9-15,0 0 11 0,0 0-11 16,0 0 10-16,0 0-29 16,-46-26 16-16,46 26 11 0,-52-14-5 15,52 14 4 1,-40-12-17-16,40 12 10 0,0 0 6 15,-33-11-6-15,33 11-9 16,0 0 9-16,0 0-3 0,0 0-2 16,0 0 1-16,0 0 4 15,0 0-16-15,0 0 0 0,0 0 12 16,0 0 23-16,0 0-9 16,0 0 19-16,53 0 3 0,-1 0 0 15,-12 0 22-15,-1 0-15 16,-6 0 5-16,0-3-18 0,-33 3-21 15,33-8 34 1,-33 8 1-16,0 0 6 0,26-11-29 16,-26 11-17-16,0 0 12 15,0 0 16-15,0 0 11 0,0 0-5 16,0 0-3-16,0 0 0 16,0 0 5-16,0 0-5 0,0 0 3 15,0 0-21-15,0 0-2 16,0 0 1-16,0 0-12 0,0 0-5 15,0 0 15-15,0 0-7 16,0 0-3-16,0 0 0 0,0 0 3 16,0 0-3-16,0 0 8 15,0 0-2-15,0 41-13 0,0-41 19 16,0 44 8-16,0-44-1 16,7 45 6-16,-7-45-6 15,6 40 2-15,-6-40-9 16,0 41 1-16,0-41-6 0,0 0-7 15,7 37-7-15,-7-37 4 16,0 0 18-16,0 0-11 0,0 0-4 16,0 0-4-16,0 0 4 15,0 0 7-15,0 0 2 0,0 0 5 16,0 0-14-16,0 0 0 16,0 0-78-16,0 0-135 0,0 0-186 15,0 0-277-15,0 0-94 16</inkml:trace>
  <inkml:trace contextRef="#ctx0" brushRef="#br0" timeOffset="2888">2075 492 524 0,'0'0'172'0,"0"0"-28"16,0 0 10-16,0 0-19 15,0 0 15-15,0 0 6 0,0 0-18 16,0 0-6-16,0 0-2 16,0 0-51-16,0-34-17 0,0 34-25 15,13-33-27 1,0 0 3-16,1 3 0 0,-8-3 8 16,7 0-36-16,0-8 15 15,-6 0-5-15,6 5-6 0,-6 6 23 16,-7 30-9-16,6-30-26 15,-6 30 10-15,0 0 6 0,0 0 18 16,0 0-18-16,0 0 23 16,0 0-5-16,0 0 8 0,33 19 34 15,-33-19 20-15,26 44-16 16,-6-3-23-16,0 0 2 0,-1-5-3 16,1-2 3-16,0-5 11 15,-7 1-9-15,-13-30-5 16,33 37-11-16,-33-37 16 0,26 29-12 15,-26-29 14-15,0 0 5 16,40 15-12-16,-40-15-3 16,32-15-24-16,-5-7 10 0,-1-7 0 15,0-12-10-15,-6-7-10 16,6-11 4-16,1-4 5 0,-8-3-5 16,1 10-14-16,-7 15 29 15,0 8-12-15,-13 33-10 0,0 0 17 16,0 0 9-16,0 0-1 15,0 0 19-15,0 0 6 16,0 0 2-16,33 41 13 0,-7-4 8 16,1 3 2-16,-1-3-8 0,0 8 20 15,1-8 12-15,5 3-15 16,1-6-15-16,-33-34-8 16,40 48-22-16,-40-48-11 0,46 40 1 15,-46-40-3-15,0 0-5 16,33 33-14-16,-33-33 9 0,0 0 2 15,0 0-4-15,0 0 2 16,0 0 5-16,0 0-7 0,0 0-13 16,0 0 14-16,0 0-3 15,0 0-13-15,0 0 10 0,0 0 4 16,0 0-11-16,0 0 0 16,0 0-5-16,0 0-56 15,0 0-71-15,0 0-73 0,0 0-127 16,0 0-286-16,0 0-267 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3:00.6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3757 231 0,'0'0'63'0,"0"0"-6"0,0 0 12 15,0 0-11-15,0 0-9 16,0 0-6-16,0 0-12 0,0 0 5 16,0 0-2-16,-7-41-2 15,7 41 33-15,7-40-10 0,-7 40 15 16,26-48 0-16,1 7-37 16,5 4 54-16,1 4-48 15,7-8 33-15,-1 4-13 16,14-7 14-16,-1-1 7 0,7 5-33 15,7-1-2-15,6 1 15 16,7 3-1-16,7 0 3 0,-1 0-20 16,7 3 18-16,0-3-27 15,13 4-17-15,-6 0 1 16,-7 0-9-16,-7-1-15 0,1-2 7 16,-8-1-20-16,1 0 20 15,-13 0 0-15,6 0-16 0,-13 3 16 16,7 1 4-16,-7 0 4 15,0 0-8-15,1 3 8 0,-1 1-17 16,-7 3 14 0,7-4 3-16,1 4-17 0,12 0 3 15,-6 1 11-15,-1-1-16 16,8 0 16-16,5 0 6 0,-5 0-5 16,6-3 35-16,-1-1 8 15,14 4 9-15,0 4-2 0,0 4-11 16,0 3-13-16,-6 0-7 15,-7 0 28-15,-7 4-14 0,-6 0-23 16,-7 4-9-16,0-1 0 16,-13 1 7-16,-7 3-10 15,-39 4-4-15,46-7 9 16,-46 7-17-16,46-8 12 0,-46 8-4 16,40 0-15-16,-40 0 24 15,0 0-22-15,33-3 17 0,-33 3 0 16,0 0-20-16,0 0 16 15,0 0 7-15,0 0-4 16,33-4-11-16,-33 4 8 0,0 0 0 16,0 0 10-16,0 0 17 15,0 0 29-15,0 0-15 0,0 0-3 16,0 0-11-16,0 0-10 16,0 0-9-16,0 0 4 0,0 0-12 15,0 0 0 1,0 0 5-16,0 0-5 0,0 0 4 15,0 0-9-15,0 0 5 16,0 0 0-16,0 0 6 0,0 0 0 16,0 0-6-16,0 0 6 15,0 0 5-15,0 0-11 0,0 0 4 16,0 0 6-16,0 0-10 16,0 0 7-16,0 0-1 0,0 0 8 15,0 0-25-15,0 0 7 16,-20-30-4-16,20 30 11 15,0 0-7-15,0 0 0 16,-33-33 4-16,33 33 3 0,0 0-6 16,-33-26 0-16,33 26-2 0,0 0 1 15,0 0 4-15,-26-25 0 16,26 25 0-16,0 0-3 16,0 0 0-16,0 0 7 15,0 0-4-15,0 0-3 0,0 0 3 16,0 0 7-16,0 0-7 15,0 0 0-15,0 0 24 0,0 0-45 16,0 0 21-16,0 0-5 16,0 0-2-16,0 0 10 0,0 0-3 15,0 0-4-15,0 0-4 16,0 0 12-16,0 0 0 0,0 0-11 16,0 0 9-1,0 0-2-15,0 0-11 0,0 0 20 16,0 0-2-16,0 0-7 15,0 0 0-15,0 0 0 0,0 0-12 16,0 0 15-16,0 0-12 16,0 0 4-16,0 0 22 0,-33-26-12 15,33 26-8-15,0 0-12 16,0 0 7-16,0 0 29 16,0 0-27-16,0 0 6 0,-33-30 0 15,33 30-6-15,0 0 6 16,0 0 8-16,0 0-19 15,0 0 4-15,0 0 13 0,0 0-12 16,0 0 6-16,0 0 20 16,0 0-20-16,0 0 27 0,26 33 47 15,-26-33-6-15,40 34-21 16,-14-12-7-16,-26-22-2 16,40 18-31-16,-40-18-7 0,26 15 18 15,-26-15-9-15,0 0-17 16,0 0 25-16,0 0-3 0,0 0-14 15,0 0 10-15,0 0 26 16,0 0-15-16,0 0-10 0,0 0 21 16,0 0-20-16,13 33-12 15,-13-33 19-15,-20 30-14 16,20-30-8-16,-26 33 7 16,26-33 5-16,-46 48-9 0,7-11-15 15,-1-4 20-15,7-3 7 16,0-1-23-16,33-29 11 0,-46 26 5 15,14 0-13-15,32-26-149 16,0 0-158-16,0 0-262 0,-40 33-167 16</inkml:trace>
  <inkml:trace contextRef="#ctx0" brushRef="#br0" timeOffset="1045">4850 2046 575 0,'0'0'230'0,"0"0"59"15,0 0 20-15,0 0-43 0,0 0-19 16,0 0-38-16,39 11-36 16,-39-11-32-16,33-11-60 0,-33 11-32 15,33-37-12-15,-7 4-22 16,-6-11 3-16,-1-8-10 16,-5-3-29-16,-8-8 21 0,7-4 0 15,0 8 8-15,1 4-18 16,-8 10 3-16,7 12 7 15,-13 7-4-15,0 26-6 16,0 0 0-16,0 0 10 0,0 0-11 16,0 0 33-16,0 0 23 15,40 26 9-15,-14 0 13 0,7 7-1 16,0 1 13-16,0-1 2 16,-1 0-10-16,8-3 4 0,6-1-17 15,6 1-4-15,-6-1 0 16,7-3-8-16,-7-7-9 0,-7-8-3 15,-6 0 14-15,-33-11 17 16,40 3 33-16,-40-3-1 0,26-7-25 16,-26 7-38-16,20-37-19 15,-14-4-11-15,7-10-7 16,-6-5 0-16,-7-3 10 16,7 0-11-16,-1 0-1 0,-6 4 11 15,7 14-6-15,-7 4-12 16,6 4 17-16,-6 33 0 0,7-30-13 15,-7 30 13-15,0 0-10 16,0 0-1-16,6-29 11 0,-6 29-42 16,0 0-85-16,0 0-90 15,0 0-94-15,0-26-140 0,0 26-206 16,0 0-37-16,0 0 17 16</inkml:trace>
  <inkml:trace contextRef="#ctx0" brushRef="#br0" timeOffset="5057">2655 424 495 0,'0'0'148'0,"0"0"30"0,0 0-1 16,0 0 8-16,0 0 12 15,0 0-77-15,0 0-1 0,0 0-54 16,0 0 42-16,0 0 69 15,0 0-28-15,0 0-33 0,13 34-44 16,0-1 0-16,0 7-16 16,7 5-30-16,0-1-16 0,-7 0 17 15,0-3-21-15,0-4-10 16,0-4 11-16,-13-33-144 16,0 41-287-16,0-11-190 0</inkml:trace>
  <inkml:trace contextRef="#ctx0" brushRef="#br0" timeOffset="6041">2517 687 521 0,'0'0'170'0,"0"0"-28"15,0 0-67-15,0 0-24 0,0 0-27 16,0 0-9-16,-40-30-27 16,40 30 26-16,0 0-30 15,0 0 23-15,-33-37-11 0,33 37 7 16,-26-37 5-16,26 37-13 15,-6-40-1-15,6 40-7 0,0-41 30 16,0 41-17-16,0 0-7 16,0 0 4-16,0 0 35 0,26-33-11 15,-26 33 10-15,0 0 21 16,0 0 19-16,39 0-29 16,-39 0 7-16,0 0 47 0,0 0-40 15,40 29 4-15,-40-29 13 16,0 0-40-16,13 41-13 0,-13-41-3 15,0 0 15-15,0 0-22 16,-13 37 17-16,13-37-34 0,0 0 0 16,0 0 27-16,-46 26-10 15,46-26-16-15,-46 11 15 16,0-15-13-16,13-3-27 0,-13-8 54 16,13-4-34-16,33 19-16 15,-53-29 27-15,14 3-3 16,39 26-14-16,-33-26-3 0,33 26 45 15,0 0-45-15,0 0 29 16,-39-40-18-16,39 40-4 0,0 0-21 16,-7-41 41-16,7 41-3 15,0 0-13-15,0 0 2 0,26-37 13 16,-26 37-20-16,0 0 24 16,0 0-10-16,0 0-7 0,33-4-7 15,-33 4 44-15,0 0-30 16,0 0-8-16,0 0 16 15,0 0-19-15,0 0 11 16,0 0 36-16,0 0-20 0,0 0 3 16,0 0 7-16,0 0-22 15,20 37 19-15,-20-37-9 0,0 0-17 16,0 0-10-16,-53 41 37 16,21-15-31-16,-1-4-20 0,33-22 47 15,-40 29-17-15,14 1-3 16,26-30 14-16,-33 44-9 0,20-10-21 15,13-34 16-15,-20 40 10 16,14-10 26-16,6-30 30 0,-7 29 6 16,7-29-11-16,0 0 20 15,0 0-21-15,0 0-10 16,0 0-6-16,0 0 3 0,-20 30-26 16,20-30 17-16,0 0 61 15,0 0-13-15,0 0-22 0,0 0 22 16,0 0-69-16,-26-41-9 15,13 1 4-15,6 3-4 0,7 0-24 16,7 3 29-16,0 1-10 16,-1 4-16-16,-6 29-11 15,13-34-79-15,-13 34-175 0,13-37-248 16,-13 37-73-16</inkml:trace>
  <inkml:trace contextRef="#ctx0" brushRef="#br0" timeOffset="6241">2471 18 885 0,'0'0'228'15,"0"0"-11"-15,33 22-99 0,-33-22-26 16,0 0-70-1,0 0 15-15,0 0-108 0,39 22-246 16,-39-22-148-16</inkml:trace>
  <inkml:trace contextRef="#ctx0" brushRef="#br0" timeOffset="6441">1945 137 1217 0,'39'-26'326'0,"-6"4"-66"0,13 3-91 16,7 1-107-16,-1 3-33 16,8 4-173-16,-1-4-330 15,-7 4-178-15</inkml:trace>
  <inkml:trace contextRef="#ctx0" brushRef="#br0" timeOffset="7701">6105 307 468 0,'0'0'96'0,"0"0"-9"16,0 0 15-16,0 0 29 16,0 0-23-16,0 0-19 0,0 0-68 15,0 0 14-15,0 0-5 16,-53 22 17-16,1 0-15 0,-1 4-24 16,7 3 15-16,0 1-29 15,13-4 22-15,33-26-16 16,-33 33 24-16,33-33 42 15,-13 37-49-15,13-37 16 0,7 37-23 16,-7-37 6-16,33 26 13 16,-1-4-6-16,1-11-36 0,0-7-5 15,-33-4 18-15,33 4 30 16,-33-4-12-16,0 0-30 0,33-4 9 16,-33 4 11-16,0 0 7 15,0 0-5-15,0 0-10 0,0 0-22 16,0 0 1-16,0 0 36 15,0 0 4-15,-46 0-36 16,13 11 24-16,0 11-30 0,7 0 23 16,26-22 2-16,-40 41 19 15,21-4-9-15,6-8-24 16,13-29 12-16,0 34 9 0,0-34-2 16,0 33 0-16,0-33 2 15,0 0 17-15,0 0-22 0,0 0 15 16,0 0-10-16,0 0-9 15,0 0 2-15,0 0 1 0,-46-4 9 16,-7-7-38-16,7-7 21 16,0-8-19-16,0-4 17 0,7-7-1 15,6 0 21-15,6 4-20 16,8 4-10-16,19 29 19 16,-7-34-17-16,7 34 18 15,0 0-18-15,0 0 21 0,0 0 32 16,33-15 31-16,-33 15 40 15,33 15 15-15,-33-15 30 0,26 37-18 16,-13 0-38-16,-13-4 11 16,-6 4-28-16,-21 11-9 0,1-7-33 15,-13-4-4-15,-7-4-28 16,0 0 8-16,0-3 0 0,6-4-15 16,-6-8-60-16,7 1-185 15,39-19-220-15,-40 0-165 0</inkml:trace>
  <inkml:trace contextRef="#ctx0" brushRef="#br0" timeOffset="8018">5001 418 525 0,'0'0'138'16,"-7"36"23"-16,7-36-23 16,13 49 42-16,-6-5-61 0,6 0-25 15,0-7-1-15,-13 4 22 16,0-8-71-16,-6 8 7 0,6-41-35 15,-40 51-24-15,1-10 21 16,-1-8 6-16,1-7-156 0,-1-4-128 16,40-22-95-16,-46 19-13 15</inkml:trace>
  <inkml:trace contextRef="#ctx0" brushRef="#br0" timeOffset="8381">4758 573 489 0,'0'0'141'0,"0"0"-8"16,0 0-22-16,-7 44 21 0,-6-3-28 15,-7-4-26-15,0 7 30 16,1 4 57-16,-8 4-11 15,1-1-8-15,0 5 23 0,0-4-5 16,6-1-63-16,-6-3-32 16,6-3 0-16,20-45-26 0,-33 44 25 15,7-11 9-15,26-33-23 16,-40 22-13-16,40-22 67 0,-33 12 3 16,33-12-42-16,0 0-19 15,-32-19-2-15,32 19-26 0,-14-48-14 16,8 0 2-16,6-7-14 15,0-1-3-15,6 1-3 16,1-1-105-16,0 5-178 0,6 6-236 16,0 12-234-16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3:13.1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10336 931 447 0,'0'0'96'15,"0"0"38"-15,0 0 30 16,0 0-9-16,0 0 33 0,0 0 3 15,0 0-113-15,0 0-19 16,0 0-32-16,0 0 51 16,-39-22-56-16,39 22 26 0,-46-7-28 15,0 3 50-15,46 4-21 16,-53-4-5-16,20 1-33 0,-6 3 20 16,39 0-28-16,-46-4 31 15,13 0-29-15,0 1 30 0,0 3-42 16,1 0 32-16,32 0-10 15,-46-4 34-15,13 0-44 16,-7 4 20-16,7-4-32 16,1 1 41-16,-1 3-38 0,0-4 30 15,-7 0-30-15,8 4 4 16,32 0 7-16,-40-3-7 0,1-1 6 16,6 0-6-16,7 1 5 15,26 3-19-15,-46-4 25 0,6 0-16 16,7 4 11-16,0 0-9 15,7 0 24-15,-7 0-21 0,33 0 14 16,-46 4-2-16,13-4-12 16,1 0 13-16,32 0-23 15,-40 4 13-15,7-1-17 16,33-3 28-16,-46 0-14 0,14 4 0 16,-1-4 15-16,0 0-33 15,0 0 18-15,0 0 13 0,0 0-31 16,0 0 27-16,1 0-29 15,5 4 39-15,27-4-8 0,-46 7-15 16,13-3 17-16,33-4-31 16,-39 3 22-16,6 1 4 0,33-4-25 15,-46 4 34-15,13-4-25 16,0 4 8-16,1-1 0 16,-1 1 11-16,33-4-29 15,-46 4 18-15,6-1 9 0,7 1-19 16,-6 0 25-16,6-4-29 15,0 3 5-15,0 1 17 0,33-4-25 16,-46 4 35-16,14-1-16 16,-1 5-21-16,33-8 25 0,-40 4-12 15,7-1-6-15,33-3 21 16,-39 11 0-16,6-3-21 0,33-8 19 16,-33 11-20-16,33-11 16 15,-33 11 8-15,33-11-11 16,-32 7 0-16,32-7 9 15,0 0-20-15,0 0 4 0,-33 8-4 16,33-8 33-16,0 0-28 16,0 0 6-16,0 0-5 0,0 0 13 15,0 0 14-15,0 0 10 16,-27 14-11-16,27-14-21 0,0 0 0 16,0 0 0-16,0 0 18 15,0 0-13-15,0 0-5 0,0 0 4 16,0 0 64-16,-32 34 44 15,32-34-38-15,-14 40-13 0,1-6 6 16,7-1-6 0,-1 4-12-16,7-4 25 0,-6 8-7 15,-1-4-2-15,7 3-22 16,-13 1-3-16,13 0-13 0,-7-1 8 16,1-3 5-16,-1 4-11 15,1-4-6-15,6 3 5 0,-7-6-15 16,7 3 7-16,-7-4-8 15,7-4 4-15,0 5-6 0,0-1 17 16,7 0 3-16,-7 0-4 16,7 1-17-16,-7-1-5 0,6 0 8 15,1 4-8-15,-1-4 6 16,1-3 2-16,-7 3-12 16,6 0 10-16,1 4-10 0,0-3 10 15,-1-1-15-15,1-4 12 16,-1 1-7-16,-6-30 0 0,7 41-4 15,-1-8 12-15,-6-4-16 16,7 5 15-16,-7-5-7 0,7 1 3 16,-7-4-3-16,6 3-10 15,-6-3 15-15,0 0-5 0,7 0 0 16,-1 3 0-16,-6 1 0 16,7-1 4-16,-1-6 7 0,1 2-11 15,-7 1 0-15,7-4 13 16,-1 4-18-16,1-3 21 0,-1 2-16 15,1 1 6-15,-7-4 0 16,6 1-6-16,-6 2 2 16,7 1 9-16,0 0-11 0,-1-4-8 15,1 4 2-15,-1-4 18 16,1 4-8-16,-7-4-4 0,6 1 7 16,-6-23-11-16,7 29-4 0,-7-3 8 15,0-26 3-15,7 22-12 16,-7-22 9-16,6 26 11 0,-6-26-14 15,0 0-2-15,0 26 7 16,0-26 1-16,0 0-9 0,7 22 9 16,-7-22 4-16,0 0-14 15,0 0 4-15,0 0 11 16,0 0-11-16,6 26 3 0,-6-26 5 16,0 0-5-16,0 0-7 15,0 0 11-15,0 0-4 0,0 0-5 16,0 0 8-16,0 0 1 0,0 0-11 15,0 0 13-15,0 0-2 16,7 22-11-16,-7-22 9 0,0 0-2 16,0 0-7-16,0 0 19 15,0 0-6-15,20 22-14 0,-20-22 19 16,39 11-11-16,-6-3-6 0,6-5 16 16,1-3-13-1,12-3 10-15,-6-1-7 0,13 4-5 16,1 0 10-16,5-4 1 0,14 4-15 15,-7 0 16-15,14-3-7 16,-1 6-3-16,-6-3 8 0,7 8-10 16,-8-5 11-16,8 1-11 15,-14 0 1-15,7 3 13 0,-7-3-9 16,-6 0-8-16,0 3 16 0,-1-3-3 16,-12-1-12-16,-1 5 7 15,-6-8 6-15,7 3-6 0,-14-3-11 16,-6 4 16-16,7-4-3 15,-14 0-2-15,-26 0 0 16,39 0 6-16,-39 0-12 0,27 4 6 16,-27-4 6-16,0 0-2 15,33-4-15-15,-33 4 11 0,0 0 12 16,0 0-15-16,0 0-7 0,32 0 17 16,-32 0-3-16,0 0-9 15,33 4 9-15,-33-4-1 0,40 0-6 16,-40 0-3-16,39 0 15 15,-6 0-15-15,-33 0 6 0,33 0 0 16,-33 0 13-16,33-4 4 16,-33 4 21-16,0 0 20 15,0 0-8-15,0 0 17 0,33-4-10 16,-33 4-33-16,0 0-10 0,0 0 1 16,0 0-9-16,26-29-6 15,-26 29 7-15,26-33-7 0,-26 33 0 16,26-34 14-16,-6 5-3 15,-20 29-1-15,13-41 9 0,0 4 0 16,1 0-19-16,-8-7 18 0,1 0-14 16,-7-1-9-16,0-6 14 15,-7-1-9-15,7-4-5 0,-6 1 14 16,6 0-12-16,-7-1-7 16,7 4 19-16,0 1-14 15,0 3 5-15,7-4 10 0,-7 8-15 16,0-1 5-16,6 1 10 15,-6 44-15-15,-6-63 1 0,6 11 8 16,0-3 0-16,-7 3-13 0,0 4 12 16,7 0-3-16,-13 4-5 15,7 3 10-15,-1 1-5 0,-6-5-4 16,13 8 13-16,-7-3-14 16,7 3 10-16,0 0 3 0,0 4-18 15,0 33 7-15,0-48 12 16,0 7-16-16,0 41 7 15,-6-44 4-15,-1 3-2 0,7 41-11 16,-6-44 16-16,-1 10-1 0,7 34-20 16,-6-44 19-16,6 44-2 15,-14-41-7-15,14 41 1 0,-6-37 8 16,6 37-9-16,0 0-2 16,-13-40 10-16,13 40-1 0,-7-45-8 15,7 45 5-15,0-48 7 0,7 4-7 16,-7 3-13-16,6 1 10 15,1 3-5-15,-7 37 3 0,6-41 7 16,-6 41 6-16,7-40-12 16,-7 40 0-16,0 0 13 15,0 0-9-15,0-37-4 0,0 37 4 16,0 0 0-16,0 0 8 16,0 0-8-16,0 0-10 0,0 0 10 15,0 0 7-15,0 0-13 0,0 0-9 16,0 0-42-16,0 0-71 15,0 0-83-15,0 0-119 0,0 0-195 16,0 0-237-16,0 0-134 16</inkml:trace>
  <inkml:trace contextRef="#ctx0" brushRef="#br0" timeOffset="1323">7314 1086 525 0,'0'0'133'0,"0"0"-3"0,0 0-4 16,0 0 17-16,0 0-64 15,0 0-32-15,0 0 18 0,0 0-56 16,0 0 55-16,0 0 50 16,0 0 32-16,32 4-68 15,-32-4 30-15,33 4-6 16,-33-4-21-16,33 4-2 0,-33-4-42 15,40 0 1-15,-40 0-3 16,39-12 13-16,-39 12-36 0,33-14 19 16,-33 14 10-16,0 0-13 15,26-30-20-15,-26 30 4 0,20-37 14 16,-20 37-21-16,6-29 21 16,-6 29 27-16,-6-30-36 0,6 30 6 15,0 0-14-15,-40-15-14 16,8 15 5-16,-1 8 0 15,33-8 6-15,-33 26-3 0,33-26 9 16,-33 33-6-16,13-4 5 16,20-29 42-16,-6 41 0 0,12-11-23 15,-6-30 13-15,13 33-20 16,-13-33 5-16,33 26-3 0,-33-26-25 16,40 18 5-16,-40-18 3 15,33 4-11-15,-33-4 16 0,26-15 1 16,-26 15-24-16,33-26 10 15,-33 26 16-15,19-40-14 0,-5 3-2 16,-14 3 0-16,-7 1 6 16,7 33-13-16,-13-33 26 15,13 33-28-15,0 0 9 16,-46-22 11-16,13 18-11 0,33 4-9 16,-33 18 20-16,33-18-4 15,0 0-13-15,-26 41 13 0,19-11 24 16,7-30-10-16,13 33 8 15,-13-33-5-15,27 26-30 0,-27-26 33 16,46 11-24-16,-13-7 3 16,-1-4 8-16,-32 0-12 0,33-15-2 15,-33 15 7-15,27-30 0 16,-8 1-21-16,-6-1 28 16,-13-3-9-16,0 3-12 0,0 30 18 15,-13-33-5-15,13 33-1 16,-39-15 17-16,-1 23 7 0,1 14-2 15,0 7 14-15,6 5-21 16,0-5-20-16,13 8 18 0,0-4-13 16,14-3-1-16,6-1 26 15,0-29-15-15,20 34 1 0,-20-34 10 16,39 29-23-16,0-10-12 16,-6-8 21-16,-6-7-8 0,5-8-4 15,1 0 5-15,-6-7-5 16,5 0 0-16,-32 11 7 15,0 0-7-15,33-33-3 0,-33 33 13 16,0 0-5-16,13-30-13 16,-13 30 2-16,0 0 1 0,0 0-3 15,0 0 12-15,-39-11-25 16,39 11-65-16,-33-4-70 16,33 4-144-16,0 0-181 0,-26 0-187 15,26 0-56-15</inkml:trace>
  <inkml:trace contextRef="#ctx0" brushRef="#br0" timeOffset="1952">7544 1134 638 0,'0'0'202'0,"0"0"2"16,0 0-53-16,0 0-27 16,0 0-64-16,0 0-60 0,0 0 5 15,0 0 32 1,0 0 51-16,0 0-60 0,0 0 14 16,0 0 7-16,0 0-39 15,39-7-6-15,-39 7 19 0,0 0 31 16,0 0-8-16,0 0-35 15,33-29 28-15,-33 29 37 0,26-30-27 16,-26 30 25-16,7-33-8 16,-7 33-16-16,-13-34 5 0,13 34 20 15,-20-29-27-15,20 29-1 16,-33-15 14-16,33 15-14 0,-46-4-2 16,13 8 8-16,33-4-3 15,-39 22-18-15,39-22 11 16,-27 34 0-16,14-5-12 0,13-29 30 15,-6 41-19-15,12-12-7 16,-6-29 3-16,27 30-30 0,5-12 2 16,-5-3 4-16,6-7-20 15,-7-8 9-15,-26 0 12 0,39-8 1 16,-39 8-26-16,33-22 18 16,-33 22-6-16,26-41-7 0,-6 8 5 15,-13-4 10-15,-7 0-13 16,-7 0-8-16,1 4 21 0,-8 7-8 15,14 26-2-15,0 0 0 16,-32-11 5-16,-1 15-18 0,33-4 19 16,-40 18-2-16,40-18-16 15,-33 33 20-15,33-33-8 16,-19 30-13-16,19-30 6 0,-7 33-68 16,7-33-174-16,0 0-166 15,0 0-162-15,7 34-33 16</inkml:trace>
  <inkml:trace contextRef="#ctx0" brushRef="#br0" timeOffset="3052">7445 1068 543 0,'0'0'153'0,"0"0"-3"0,0 0-28 15,0 0-33-15,0 0 62 16,0 0-36-16,0 0-5 0,0 0 5 16,0 0-56-16,-39 7-18 15,-1 4 54-15,7-3-22 0,-6 3-18 16,-1 4 3-1,-12-1-16-15,-1 5 10 0,-12-1 1 16,-8 8-27-16,-6 0-23 16,-13 4 11-16,-6-1-5 0,-7 5-14 15,-7 2 21-15,-6 1-24 16,-1 8-5-16,-5-1 13 0,-1 8 4 16,0-4-4-16,7 7-4 15,-7 4 61-15,-7 0 13 0,1 4-19 16,-7 0 1-16,-20 7-12 15,0 0-12-15,-12 8 1 0,-8 7 10 16,1 0 22-16,6-7-20 16,7-1-20-16,12-3-31 15,14-4 20-15,14-7 0 0,18-4-14 16,8-7 19-16,12-4 12 0,14-7 1 16,6-4-5-16,1-4 6 15,12-4-12-15,7-3-13 0,7-7 0 16,6-5 5-16,7-2-12 15,26-12 15-15,0 0-17 0,-27 7 5 16,27-7 4-16,0 0-4 0,0 0 4 16,0 0-4-16,0 0 0 15,0 0 0-15,-26 11-5 0,26-11 8 16,0 0-3-16,0 0-3 16,0 0 3-16,0 0 3 0,0 0 1 15,-20 7-4-15,20-7 0 16,0 0 4-16,0 0-1 0,0 0-3 15,0 0 0-15,0 0 0 0,0 0 0 16,0 0 0-16,0 0-4 16,0 0-2-16,7-29-13 0,-7 29 4 15,13-41-17-15,0 4-46 0,0 4-24 16,0 0 18-16,1-1 27 16,-8 1 26-16,7 7 15 0,-13 26 12 15,13-33 1-15,-13 33-2 0,20-37-1 16,-20 37 2-16,20-29 11 15,-20 29 2-15,0 0-14 16,0 0 5-16,0 0 5 0,0 0-5 16,0 0-7-16,0 0 12 0,20-30 11 15,-20 30-4-15,0 0 16 16,0 0-12-16,0 0 2 0,0 0-7 16,0 0 2-16,0 0-10 0,0 0 1 15,0 0 8-15,0 0 3 16,0 0 33-16,0 0 34 0,0 0-9 15,-33 44-34-15,6-10-12 0,-5 3-4 16,-8-4-14-16,1 0 0 16,-7-3-9-16,6 3 0 15,1-7 0-15,13-4 2 0,-1-7-2 16,27-15 0-16,0 0 0 0,0 0 3 16,-19 26 65-16,19-26 15 15,13 25-14-15,-13-25-24 0,39 19-19 16,1-4-11-16,6-1 4 0,0-2-3 15,6-1-2-15,-6 0-3 16,0 0 0-16,7 0-3 0,-7 0-4 16,-7-4 0-16,1 4-4 0,-8-7 0 15,-32-4-22-15,27 4-113 16,-27-4-166-16,0 0-299 16,0 0-250-16</inkml:trace>
  <inkml:trace contextRef="#ctx0" brushRef="#br0" timeOffset="3835">775 3130 733 0,'0'0'168'0,"0"0"33"16,0 0 31-16,0 0-51 15,0 0-95-15,0 0-36 0,0 0-45 16,0 0 35-16,-46-4-7 0,7 4-33 16,6 0 16-16,0 0 14 15,0 0-9-15,33 0 35 16,-33-4-12-16,33 4-29 0,0 0 0 15,-33-37 11-15,20 8-26 0,7-1-18 16,6 1 2-16,0 29 23 16,19-37-23-16,-19 37 4 0,20-26 1 15,-20 26 18-15,40-11 1 0,-8 14 37 16,-5 12-11-16,12 7 2 16,1 8 25-16,-1-1 55 0,7 5 8 15,0 6-24-15,7-6-37 0,-1 2-20 16,1-2-12-16,-7-5-11 15,-7-3-5-15,-13-7-28 16,-26-19 13-16,40 18 17 0,-40-18-17 16,0 0 4-16,0 0 2 15,0 0 3-15,0 0 7 0,0 0-12 16,0 0-30-16,0 0-54 0,0 0-53 16,0 0-76-16,0 0-126 15,-26-29-66-15,6-1 7 0,0-3 42 16,0 3 73-16</inkml:trace>
  <inkml:trace contextRef="#ctx0" brushRef="#br0" timeOffset="4048">992 2945 558 0,'0'0'126'0,"0"0"-25"16,0 0 107-16,0 0 71 0,0 0-33 15,-13 33-3-15,0 11-45 0,0 1-34 16,-1 3 0-16,1 0-14 15,-6 4-19-15,-1-1-42 0,-6 1-19 16,-1-4-31-16,1-4-22 0,0-7-11 16,-1-3 3-16,8-9-4 15,19-25-95-15,-20 30-171 0,20-30-184 16,0 0-104-16,0 0 10 16</inkml:trace>
  <inkml:trace contextRef="#ctx0" brushRef="#br0" timeOffset="4728">953 3824 527 0,'0'0'96'0,"-33"-15"13"16,33 15 6-16,0 0-10 15,0 0-9-15,0 0-14 16,-27-26-28-16,27 26-23 0,0 0 40 16,0 0 115-16,0 0-23 0,0 0-50 15,0 0-50-15,0 0 5 16,27 37-21-16,-27-37-11 0,59 34 8 16,0-8-30-16,-6-8-14 0,-7-7 12 15,0-4-3-15,-46-7-16 16,46 4 24-16,-46-4-20 0,39-7 18 15,-39 7-5-15,0 0-15 0,0 0 13 16,0 0-8-16,26-45-3 16,-13 12 3-16,-13 33-5 15,-6-44-12-15,6 44 29 0,0 0-12 16,-13-37 22-16,13 37-14 0,0 0-17 16,0 0 5-16,0 0 20 15,0 0-10-15,0 0 10 0,0 0 47 16,26 52 15-16,0-4-2 0,1 0 16 15,-1 3-19-15,0 1-17 16,0 4 0-16,1 3-11 0,-14 3 0 16,0 1 11-16,-6 0-29 0,-7-4-4 15,0-7-12-15,-7-4-4 16,0-11 0-16,7-37-4 0,0 0 1 16,-13 37-4-16,13-37 9 15,0 0 17-15,0 0-9 0,0 0-20 16,0 0-7-16,0 0 6 0,-33-37-14 15,1-7-1-15,12-4-2 16,-6-4-3-16,6 4 31 0,0 7-7 16,0 4-11-16,20 37 0 0,-32-48 17 15,32 48-13-15,-27-37 14 16,27 37-7-16,0 0-5 0,0 0-27 16,0 0-115-16,-33-40-56 0,33 40-34 15,0 0-37-15,-6-45-12 16,6 45-19-16,6-40 17 0,-6 40-9 15,20-45 2-15</inkml:trace>
  <inkml:trace contextRef="#ctx0" brushRef="#br0" timeOffset="5555">355 2889 317 0,'0'0'157'15,"0"0"-29"-15,0 0-17 0,0 0-36 16,0 0 21-16,0 0 13 15,0 0-29-15,0 0-46 16,-40-3-15-16,1 10 0 0,-1 4-6 16,-6 4 7-16,7 0-20 0,-7 3 10 15,6-7-2-15,8 0 16 16,32-11 12-16,0 0-25 0,-33 8 7 16,33-8-9-16,0 0-25 0,0 0 11 15,0 0 5-15,0 0 26 16,0 0 45-16,46 51 5 0,-7-6 34 15,-6 14 29-15,6 7-2 0,-6 8 21 16,-6 8 16-16,5 3-24 16,1 3 9-16,7-3-27 15,-14 8-43-15,-6-1-5 0,-1 0-37 16,-12 1-14-16,-7 3-11 0,0-4-9 16,-7 0 0-16,-6-3-13 15,0-4 16-15,7-4-11 0,-1-10-5 16,7-5 4-16,7-11 5 0,-1-10-16 15,7-12 7-15,-13-33 18 0,40 30-13 16,-1-12-16-16,7-18 11 16,7-7 16-16,6-1-11 0,0-6-24 15,-6-9-53-15,-1-2-93 0,1-1-123 16,-7-4-175-16,-46 30-112 16,52-55-52-16</inkml:trace>
  <inkml:trace contextRef="#ctx0" brushRef="#br0" timeOffset="6152">1209 2908 490 0,'0'0'67'15,"0"0"21"-15,0 0 21 16,0 0 62-16,0 0 39 0,0 0-4 15,0 0-62-15,46-41-60 0,13 12-41 16,-6 3-7-16,-1 7 6 16,1 1-42-16,-53 18 11 15,65-26-4-15,-12 0-14 0,-7 0 7 16,-46 26 26-16,46-29-11 0,-46 29-30 16,0 0 30-16,0 0 63 15,46-41 14-15,-46 41 12 0,0 0 13 16,0 0-31-16,0 0-49 0,0 0-9 15,0 0 1-15,-20 44 7 0,1 8 14 16,-1 18 50-16,0 8 20 16,7 7-6-16,13 11 9 0,13 0-28 15,7 4-20-15,6-4-12 16,14 4-2-16,-1-8 9 0,7 0 0 16,0-3-29-16,-7 0-23 0,1-4-5 15,-7-8 3-15,-14-7-12 16,-5-7-1-16,-14-4 8 0,-7-7-4 15,-19 0-15-15,-7-8 5 16,-7 0-45-16,8-7-55 0,-14-3-53 16,0-9-83-16,46-25-108 0,-53 19-174 15,53-19-132-15</inkml:trace>
  <inkml:trace contextRef="#ctx0" brushRef="#br0" timeOffset="7328">9167 484 558 0,'0'0'162'0,"0"0"-10"0,0 0 29 16,0 0-2-16,0 0 7 16,0 0 0-16,0 0 14 15,0 0-24-15,0 0 8 0,0 0-57 16,0 0-52-16,0 0-21 16,46-33-14-16,-46 33-22 0,46-48-11 15,-14 0 6-15,1 0-9 16,-6-4-4-16,-1 4 0 0,-6 4-14 15,-20 44 18-15,19-52 18 16,-19 52 5-16,0 0-21 0,0 0 4 16,20-41-26-16,-20 41 20 15,0 0 36-15,0 0 7 0,0 0-26 16,13 52 1 0,0-4 25-16,-6-3-14 0,-1-1 8 15,8-3 4-15,-14-41-11 16,19 48-4-16,-19-48-11 0,27 44-3 15,-1-15-16-15,-26-29 8 16,0 0-2-16,0 0-2 0,0 0 6 16,0 0-1-16,0 0-1 15,0 0-2-15,39-51 2 0,-6-5-8 16,-7-3 0-16,-6-4 0 16,0 4 8-16,6 8-12 0,-13 6 4 15,0 8-8-15,-13 37-14 16,0 0 6-16,0 0 19 15,0 0 17-15,0 0-7 0,0 0 1 16,14 48 7-16,-1 0 14 16,0 4-2-16,-7 0-6 0,1-8 3 15,0-3 1-15,6-4-10 16,-13-37-7-16,19 44-7 0,-19-44-19 16,27 41-84-16,-27-41-165 15,0 0-276-15,0 0-276 0</inkml:trace>
  <inkml:trace contextRef="#ctx0" brushRef="#br0" timeOffset="8279">10625 2143 741 0,'0'0'248'0,"0"0"47"0,0 0 9 15,0 0-17 1,0 0-12-16,40 30-25 0,-40-30-69 16,39 14-36-16,-39-14-74 15,40-11 10-15,-7 0-44 0,-33 11 7 16,32-26-34-16,-12-3 11 15,-7-4-29-15,-6-4 20 16,-1-11-17-16,1 0 9 0,-7-8-13 16,0 1 20-16,0 3-6 15,0 4 1-15,0 7-9 0,0 8-13 16,0 33 20-16,0 0-18 16,0 0 4-16,0 0 4 15,0 0 1-15,0 0-5 16,0 0 10-16,20 37 4 0,-7 0 18 15,7 4 10-15,6-4 12 16,-6 3 10-16,6-3-8 0,0 0-14 16,0 0-3-16,-26-37 4 15,33 33-4-15,-33-33-6 0,33 26 6 16,-33-26 29-16,0 0 8 16,0 0 16-16,33 0-36 15,-33 0-16-15,39-29-14 0,-6-12-11 16,0-3 1-16,7-12-1 15,-1-7-5-15,7-10-7 16,-7-1 7-16,1 3 6 0,-1 12-55 16,-12 8-114-16,-8 14-171 15,-19 37-475-15,20-30-327 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2:44.1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187 192 683 0,'0'0'177'16,"0"-37"47"-16,0 37 30 0,0 0-18 15,0 0-38-15,0 0 10 16,-7-29-10-16,7 29-30 0,0 0-45 15,0 0-25-15,0 0 6 16,0 0-29-16,0 0-29 16,0 0 2-16,0 0-16 0,0 0-2 15,-20 40 8-15,20-40-8 16,14 30-1-16,-14-30-17 0,32 22-1 16,8-11-6-1,-1-11-8-15,7-3 10 0,0-5-2 16,-5-7 0-16,-2 1-5 15,-13-5 0-15,-26 19-5 0,27-44 5 16,-21 11 2-16,-12-1 5 16,6 34-22-16,-33-29 17 0,-13 14 7 15,-1 15-9-15,-12 7 19 16,6 8-9-16,-6 7 2 0,13 0 26 16,-1 8-8-16,1 0 9 15,46-30-9-15,-39 44-14 16,39-44 11-16,-27 48-7 15,21-11-3-15,6-37 11 0,13 37-5 16,-13-37-16-16,46 26 5 16,-7-15-7-16,15-7-13 0,-15-16 15 15,7 1-7-15,-46 11 0 16,40-40 4-16,-7 3-12 0,-20-8 15 16,0 8-7-16,-13 1 0 15,0 6 3-15,0 30-7 16,0 0 4-16,0 0 14 0,-33-15-21 15,0 19 15-15,33-4 0 16,-46 33 6-16,46-33 21 16,-46 56 16-16,20-16-27 0,13-3 0 15,13-37 12-15,-7 48-21 16,7-48 14-16,26 45-8 16,-26-45-17-16,53 29 0 0,0-10 4 15,-7-16-5-15,-7-6 10 16,-39 3-18-16,47-23 5 0,-47 23 7 15,33-44-17-15,-14 0 14 16,-12-1 1-16,-14 8-9 0,-12 4 4 16,-1 4 5-16,-14 10-16 15,-5 8 11-15,-7 11 16 0,-7 11-5 16,7 8 17-16,0-1 12 16,6 8-7-16,40-26-1 0,-40 41-7 15,40-41-8 1,-19 40 2-16,19-40 2 0,6 41-17 15,-6-41 2-15,40 37 6 16,7-19-12-16,5-10 12 0,1-12-6 16,6-7-12-16,-13-8 9 15,-6-6-3-15,0-9 0 0,-14-14 7 16,-6 0-15-16,-14-3 8 16,-6 6 2-16,-19 5-8 15,-8 10 13-15,-12 15 9 0,-15 15 16 16,-11 11 30-16,6 8 9 15,-1 10-14-15,13 5 12 0,1-1-29 16,46-33-17-16,-39 52 16 16,13-12-13-16,26-40-26 15,0 52 14-15,0-52-4 0,19 48-7 16,-19-48 22-16,60 37-22 16,0-15-9-16,-8-18 22 15,14-8-21-15,-13-7 2 0,-7-11 15 16,-6-8-25-16,-7-10 6 15,-14-1-11-15,-5 4 6 0,-14 0 0 16,0 37 12-16,0 0-13 16,-40-26 9-16,-13 19-5 0,0 14 5 15,1 12 16-15,6-1-20 16,6 8 13-16,40-26-19 16,-46 37 11-16,46-37 20 15,-40 37-17-15,40-37 13 0,-13 37-4 16,13-37-5-16,0 0 4 15,32 37-2-15,9-19-9 0,5-14 15 16,6-8-15-16,-12-7-9 16,6-4 32-16,-13-10-20 0,-33 25 5 15,40-52 10-15,-20 7-25 16,-14 9 10-16,-6 36 8 0,-13-37-27 16,13 37 22-16,-47-19-1 15,-5 15 29-15,-1 12 20 16,7 7-8-16,7 3 7 15,39-18-28-15,-46 33-13 0,46-33 27 16,0 0-31-16,-34 48-5 16,34-48 22-16,0 0-15 0,6 45 12 15,-6-45-4-15,0 0-15 16,61 33-6-16,-9-22 22 0,-6-7-26 16,-6-8 17-16,-40 4-16 15,46-22-19-15,-46 22-1 16,0 0-21-16,0 0 20 0,0 0-20 15,0 0 17-15,0 0-18 16,0 0-63-16,0 0-63 16,-53 7-79-16,14 4-66 0,39-11-91 15,0 0-244-15,-53 23-312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2:46.5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198 0 133 0,'0'0'4'0,"-40"40"-1"15,40-40-6-15,-39 41 9 16,39-41 13-16,0 0-8 0,-46 44-17 16,46-44 13-16,-40 41 0 15,40-41-7-15,0 0-5 0,0 0 5 16,-33 37 5-16,33-37 9 16,0 0-3-16,0 0 7 0,0 0 9 15,0 0-15-15,0 0-8 16,0 0-4-16,0 0-17 15,0 0-83-15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2:55.6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192 919 140 0,'0'0'31'0,"0"0"-3"16,0 0 14-1,0 0 14-15,0 0 21 0,0 0-7 16,0 0 1-16,0 0 10 16,0 0 21-16,0 0-22 15,0 0 12-15,0 0-3 0,0 0-21 16,0 0-20-16,0 0 17 16,0 0 6-16,0 0 17 0,0 0-27 15,0 0 18-15,46 3-32 16,-46-3 5-16,46 4-13 15,-46-4 7-15,46 4-20 0,-13-1 10 16,-33-3-17-16,39 0-4 16,-39 0-1-16,33 0 13 15,-33 0 10-15,0 0 11 0,39 4-42 16,-39-4-6-16,0 0 7 16,41 4 14-16,-41-4 3 15,0 0 2-15,46 3-26 16,-46-3 22-16,0 0 6 0,39 8-6 15,-39-8-2-15,40 7-20 16,-40-7 29-16,0 0-7 0,39 4-16 16,-39-4-3-16,39 4 13 15,-39-4-16-15,0 0 15 16,40 3-2-16,-40-3-13 0,33 0 6 16,-33 0 0-16,39 4-9 15,-39-4 0-15,0 0-6 16,46 4 4-16,-46-4 26 15,0 0 2-15,46 3-18 0,-46-3 21 16,0 0 5-16,53-3-3 16,-53 3-15-16,39-4-8 15,-39 4 0-15,0 0-14 0,46 4-5 16,-46-4 21-16,0 0 15 16,53 3-26-16,-53-3 4 0,39 0-5 15,-39 0 5-15,0 0 6 16,40 4-21-16,-40-4 11 15,39 4 20-15,-39-4 0 0,0 0-6 16,39 3-3-16,-39-3 4 16,0 0-1-16,40 4-10 15,-40-4 0-15,0 0-4 16,46 8 4-16,-46-8-18 0,39 3 34 16,-39-3-24-16,0 0 8 15,40 4 13-15,-40-4-3 16,39 4-10-16,-39-4 0 0,41 7-11 15,-41-7 2-15,39 7 9 16,-39-7-6-16,39 4 16 0,-39-4 18 16,40 4-32-16,-40-4-5 15,0 0 14-15,39 0 1 16,-39 0-6-16,0 0-4 16,33 0 4-16,-33 0-5 0,0 0-10 15,40 0 6-15,-40 0 16 16,0 0-4-16,46 4-12 15,-46-4 18-15,0 0-5 0,39-4 5 16,-39 4-9-16,0 0 5 16,0 0-9-16,33-4 7 15,-33 4-9-15,0 0-2 0,0 0 11 16,39 0-17-16,-39 0 4 16,0 0 18-16,0 0 3 0,0 0-5 15,0 0 3 1,0 0-5-16,40-11-10 0,-40 11-2 15,0 0 1-15,0 0 1 16,0 0 9-16,0 0-10 16,0 0 19-16,0 0 3 0,0 0 2 15,0 0-12-15,0 0-5 16,0 0-6-16,6-37-1 0,-6 37 7 16,0 0-6-16,0 0 6 15,7-37 3-15,-7 37-20 16,0 0 11-16,0 0 2 0,0 0 15 15,-7-37-11-15,7 37 0 16,0 0 4-16,0 0 11 16,-6-37-10-16,6 37-12 15,0 0 4-15,0 0-12 0,0 0 8 16,0 0 12-16,0 0-5 16,0-37-3-16,0 37-5 15,0 0 21-15,0 0 3 0,0 0-5 16,0 0-17-16,6-33-9 15,-6 33 24-15,0 0-15 0,0 0-4 16,0 0 16-16,0 0-6 16,0 0-12-16,0 0 9 15,7-37 19-15,-7 37 3 16,0 0-19-16,0 0-5 0,0 0-6 16,0 0 15-16,0 0-15 15,0 0 21-15,0 0 12 16,6-37 13-16,-6 37-3 0,0 0-20 15,0 0-4-15,0 0-8 16,0 0 0-16,14-37 6 16,-14 37-6-16,0 0 5 0,0 0 4 15,6-37-9-15,-6 37-11 16,0 0-3-16,0 0 14 0,0 0 12 16,0 0-15-1,0 0 3-15,0 0 0 0,7-48 11 16,-7 48-1-16,0 0-7 15,0 0-9-15,0-40 6 0,0 40 11 16,0 0-5-16,0 0-15 16,0-34 1-16,0 34 8 15,0 0 0-15,0 0-16 0,0 0 25 16,0 0-9-16,-7-39 5 16,7 39 3-16,0 0-8 15,0 0-6-15,0 0-10 0,-13-34 25 16,13 34-9-16,0 0-5 15,0 0 5-15,0 0 0 16,0 0 17-16,0 0-17 16,-7-40 0-16,7 40 0 0,0 0-3 15,0 0-7-15,0 0 4 16,-19-37 0-16,19 37 6 0,0 0 5 16,0 0-17-16,-13-37 15 15,13 37 0-15,0 0-3 16,-7-37 4-16,7 37 5 0,0 0-2 15,-7-41-7-15,7 41 0 16,-6-29-10-16,6 29 0 16,0 0 4-16,0 0 15 0,0 0-21 15,-7-33 31-15,7 33-19 16,0 0 8-16,-6-26-13 16,6 26-8-16,0 0 16 15,0 0-3-15,0 0 0 0,-7-30 8 16,7 30-24-16,0 0 13 15,-6-29-2-15,6 29 17 0,0 0-5 16,-7-30-3-16,7 30 0 16,0 0-18-16,0 0 2 15,0 0 22-15,0 0-10 0,0 0-5 16,0 0 17-16,0 0-12 16,0 0-12-16,0 0 20 0,0 0 0 15,0 0-22-15,0 0 7 16,0 0 16-16,0 0-12 15,0 0 3-15,-46-18 17 16,46 18-17-16,-46-8 10 0,46 8-1 16,-39 0-25-16,39 0 20 15,-40 8 7-15,40-8-11 0,-39 0-3 16,39 0 15-16,-40 0-24 16,40 0 7-16,-39 0 22 15,39 0-33-15,0 0 19 0,-40-4 12 16,40 4-15-16,0 0-8 15,-46-8 19-15,46 8-11 0,0 0-16 16,-47-3 27-16,47 3-11 16,-39 0 0-16,39 0 0 15,0 0 4-15,-39 0-7 16,39 0 10-16,0 0-4 0,-46 0-9 16,46 0 11-16,0 0 3 15,-40 0-33-15,40 0 25 0,0 0 9 16,0 0-28-16,-39-4 35 15,39 4-4-15,0 0-22 16,-46 0 12-16,46 0 3 0,-46 0-5 16,46 0 2-16,-33-4 1 15,33 4-9-15,-46-7 16 16,46 7-10-16,0 0-11 0,-40-4 28 16,40 4-4-16,-39-7-31 15,39 7 29-15,-39-4 5 16,39 4-16-16,0 0 11 0,-40-3-4 15,40 3-24-15,0 0 38 16,0 0-21-16,-39-4 10 0,39 4 5 16,0 0-15-16,-40-4 8 15,40 4-4-15,0 0-13 16,-39-4 20-16,39 4-4 0,0 0-23 16,-46 0 25-16,46 0 4 15,0 0-22-15,-40 0 14 16,40 0 4-16,0 0-26 15,-39-3 23-15,39 3-6 0,0 0-16 16,-39-4 28-16,39 4-1 16,0 0-19-16,-46 0 15 0,46 0-7 15,0 0-7-15,-46 0 10 16,46 0-3-16,0 0-13 0,-40-4 22 16,40 4-9-16,-34-3-14 15,34 3 27-15,0 0-19 16,-33 0 6-16,33 0 10 0,0 0-18 15,-39 3 5-15,39-3 12 16,-33 4-7-16,33-4-17 16,0 0 22-16,-33 4-5 15,33-4-17-15,0 0 27 0,0 0-5 16,-33 7-20-16,33-7 23 16,0 0-10-16,0 0-11 0,0 0 15 15,0 0-4-15,-46 11 4 16,46-11 3-16,-39 8-10 0,39-8 13 15,0 0-10-15,-39 11-14 16,39-11 26-16,0 0-15 16,-40 7-13-16,40-7 19 15,0 0 1-15,0 0-4 0,0 0 11 16,0 0-11-16,0 0-12 16,-39 19 23-16,39-19-14 15,0 0-11-15,0 0 30 0,0 0-19 16,0 0-1-16,0 0 16 15,-33 33-2-15,33-33-10 0,0 0 27 16,0 0-10-16,-26 40 0 16,26-40 0-16,-20 37-3 0,20-37-14 15,0 0 26-15,-20 48-2 16,20-48-12-16,0 41 9 16,0-41 12-16,0 44-17 15,0-44 9-15,7 48-2 0,-7-48-11 16,20 45-15-16,-20-45 10 15,0 0 7-15,19 48-14 16,-19-48 0-16,0 0 11 0,0 0-17 16,13 44 12-16,-13-44 3 15,0 0-22-15,0 0 13 0,13 40 15 16,-13-40-11-16,0 0-8 16,14 40 12-16,-14-40-2 0,0 0-6 15,6 41 15-15,-6-41-10 16,0 0-16-16,7 37 19 15,-7-37-2-15,0 0-15 16,0 0 21-16,13 37-15 0,-13-37 9 16,0 0-1-16,0 0-13 15,13 37 12-15,-13-37 2 16,0 0-13-16,0 0 7 0,7 37 11 16,-7-37-8-16,0 0-6 15,6 37 15-15,-6-37-4 0,0 0-13 16,0 0 10-16,0 0 4 15,0 0-17-15,0 0 8 0,0 0 12 16,0 0-12-16,0 0-10 16,0 0 21-16,0 0-11 15,0 0-12-15,0 0 24 0,0 0-12 16,0 0-12-16,13 37 25 16,-13-37-11-16,0 0-8 15,0 0 10-15,0 0 3 16,0 0-14-16,0 0 7 0,0 0 3 15,0 0-7-15,0 0 7 16,0 0 4-16,0 0-21 0,0 0 23 16,0 0-2-16,0 0-7 15,0 0 0-15,0 0 4 0,0 0-8 16,0 0 4-16,0 0 4 16,0 0-4-16,0 0 0 15,0 0 9-15,0 0-13 0,0 0-8 16,0 0 17-16,0 0-1 15,0 0-20-15,0 0 22 16,0 0-6-16,0 0-5 16,0 0 12-16,0 0-4 0,0 0-17 15,0 0 23-15,0 0-4 16,0 0-12-16,0 0 7 0,0 0 12 16,0 0-15-16,0 0-2 15,0 0 9-15,0 0 0 16,0 0-16-16,20 40 12 0,-20-40 8 15,0 0-8-15,0 0 0 16,0 0 9-16,0 0-2 16,0 0-14-16,0 0 7 0,0 0 0 15,0 0-134-15,39 4-189 16,-39-4-369-16,46-15-213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15.1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1085 189 0,'0'0'40'0,"0"0"14"15,0 0 21-15,0 0-13 16,0 0-2-16,0 0-2 16,52-7-2-16,-6-1-11 0,13 4-23 15,0 4 2-15,20-3-4 16,0 3 2-16,13 0-29 16,0 3 3-16,7-3 19 0,6 4-1 15,7 0-21-15,19 3-2 16,7-3 31-16,-7 0-4 0,1-4-25 15,-7-4-4-15,-14 4 0 16,-5 0 35-16,-21-4-12 16,0 1-17-16,-6 3-14 15,-6 3 28-15,-14-3-9 0,0-3 15 16,-7 3-35-16,1 0 12 16,-7 3 20-16,0-3 2 0,-7 4-23 15,1 0-9-15,-7-1 12 16,-33-3 15-16,0 0 24 15,0 0 65-15,33 0 12 0,-33 0-51 16,0 0-31-16,0 0 6 16,0 0-22-16,0 0-12 0,0 0 23 15,0 0 3-15,0 0-19 16,0 0-27-16,0 0 12 16,0 0 19-16,0 0-8 15,0 0 9-15,-7-37-31 0,7 37 7 16,0 0-24-16,-39-25-4 15,39 25-17-15,-46-34 10 16,0 8-14-16,46 26 26 0,-46-33 8 16,46 33-2-16,-46-33 16 15,13 3 6-15,33 30-6 0,-27-29 7 16,27 29-8-16,0 0 26 16,0 0-1-16,0 0-15 0,0 0 1 15,0 0 3-15,0 0-6 16,0 0-20-16,0 0 26 15,0 0 17-15,7 48 3 16,0-8 45-16,-7-40-21 0,32 45-19 16,8-12 18-16,6-7-36 15,0-4-3-15,0-7 16 16,-7-4-3-16,-6-4-25 0,-33-7 14 16,40 11-4-16,-40-11 19 15,0 0-5-15,39-7-6 0,-39 7 33 16,0 0 44-16,0 0-1 15,0 0-6-15,39-22-26 0,-39 22 3 16,0 0 47 0,0 0 2-16,0 0-53 0,-52 33-3 15,-1-7 10-15,1 4-57 16,-7-8 35-16,6 0-46 0,0-7 12 16,-6-1-88-16,7-2-245 15,6-5-125-15</inkml:trace>
  <inkml:trace contextRef="#ctx0" brushRef="#br0" timeOffset="748">499 752 334 0,'0'0'81'15,"33"37"-4"-15,-33-37 6 16,13 41-5-16,-13-41-2 0,0 0-3 15,0 0-6-15,-7 48 0 16,7-48-13-16,-26 52 9 0,26-52-2 16,-59 44-41-16,6-11-4 15,1-3 20-15,-1-4-19 16,7-8 10-16,46-18 23 16,-52 22 4-16,52-22 5 0,0 0 1 15,0 0-27-15,0 0 3 16,0 0 29-16,0 0 6 0,0 0-14 15,13 37 14-15,-13-37-44 16,52 34 9-16,-6-5-1 0,0 1 1 16,-6-8-42-16,-1 0 37 15,-39-22-28-15,46 30-3 0,-46-30-12 16,46 33 12-16,-46-33-124 16,0 0-140-16,40 22-117 0,-40-22-38 15</inkml:trace>
  <inkml:trace contextRef="#ctx0" brushRef="#br0" timeOffset="1567">1485 10 349 0,'33'-15'104'0,"-33"15"-19"15,0 0 11-15,0 0-28 0,0 0-4 16,0 0 11-16,0 0-27 16,0 0-3-16,0 0 5 0,0 0 12 15,0 0-1-15,0 0-19 16,0 0-36-16,0 0-2 0,0 0 26 16,-46 22-3-16,0 0-24 15,0 4-6-15,0-4-11 0,0 8 25 16,0 0 30-1,0 6 9-15,0 5-32 0,13-4 8 16,33-37 7-16,-46 55-24 16,13-10 42-16,33-45-37 0,-26 55 40 15,12-10-9-15,8-1 17 16,6-44 2-16,6 59-17 0,8-15 1 16,-14-44-10-16,32 45-5 15,-32-45-6-15,46 40 12 0,-46-40-24 16,0 0 13-16,46 34-21 15,-46-34-7-15,46 3-7 0,-46-3 17 16,46-11 7-16,-46 11-12 16,0 0-12-16,46-52-9 15,-26 12-7-15,-20 40 20 0,13-56 27 16,-13 56-27-16,7-51 11 16,-7 51-8-16,0-45-13 0,0 45 34 15,0 0-11-15,0 0-21 16,0 0 7-16,-26-40 21 0,26 40-46 15,0 0 38-15,0 0-5 16,0 0-38-16,-46-4-95 0,46 4-121 16,-40 7-119-16,40-7-45 15</inkml:trace>
  <inkml:trace contextRef="#ctx0" brushRef="#br0" timeOffset="2476">1734 143 335 0,'0'0'74'0,"0"0"3"0,0 0-36 16,0 0 23-16,0 0 33 15,0 0-19-15,0 0 17 0,0 0 3 16,0 0-13-16,-32 48-1 16,5-11-23-16,1 0 17 15,26-37 2-15,-33 55-45 0,13-7 4 16,20-48 2-16,-6 59 17 0,12-7-7 15,1-8-11-15,-7-44-14 16,20 45-48-16,-20-45 9 16,0 0 6-16,0 0 32 0,52 33-9 15,-52-33-16-15,40 0 8 16,-40 0-34-16,52-30 22 0,-12-7-7 16,-7-3 34-16,-1-12-23 15,1-3-17-15,-6-4 7 0,-1 3-11 16,-6 12 34-16,-1 7 45 15,-6 7-2-15,-13 30-36 0,0 0 13 16,0 0-24-16,-6-29-19 16,6 29 12-16,0 0-41 15,0 0-68-15,-40-4-88 0,40 4-108 16,-32 7-21-16,32-7-50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09.3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81 130 198 0,'0'0'38'0,"0"0"0"15,0 0 10-15,0 0 11 0,0 0-13 16,0 0 6-16,0 0 19 16,0 0 4-16,0 0 6 0,0 0-11 15,0 0-10-15,0 0-12 16,0 0 13-16,0 0-8 0,0 0 4 16,0 0 8-16,0 0-29 15,0 0-18-15,0 0 5 16,0 0-38-16,0 0 12 15,0 0 29-15,0 0-5 0,0 0-21 16,0 0 38-16,0 0-6 16,0 0-14-16,-26-37-15 15,26 37 10-15,0 0-13 0,0 0 9 16,0 0 15-16,0 0-10 16,0 0 46-16,0 0-2 0,0 0-17 15,0 0 4-15,0 0 22 16,-7 44-11-16,7-44 10 0,-6 44-30 15,6-44-1-15,0 0-10 16,-7 52-17-16,7-52 4 16,-7 48 4-16,7-48-19 15,0 0 6-15,0 44 8 0,0-44-8 16,0 0 12-16,0 45-9 16,0-45 0-16,0 0-3 0,0 0-3 15,-13 52 4-15,13-52 2 16,0 0 9-16,-6 51-2 0,6-51-13 15,0 0-5-15,-7 48 9 16,7-48 3-16,0 0-22 16,0 41 9-16,0-41 1 0,0 0 8 15,0 0 19-15,0 0-31 16,0 0 16-16,0 0-2 16,0 0-22-16,0 44 17 0,0-44-9 15,0 0 22-15,0 0-6 16,0 0-15-16,0 0 8 15,0 0-6-15,0 0-2 0,0 45 3 16,0-45 19-16,0 0-14 16,0 0 13-16,0 0-13 0,0 0-6 15,-6 37-6-15,6-37 16 16,0 0-1-16,0 0-3 0,0 0-3 16,6 40 13-16,-6-40-19 15,0 0 6-15,0 0 16 16,0 0-4-16,0 0-18 15,0 0-1-15,7 37 10 0,-7-37 10 16,0 0-5-16,0 0 1 16,0 0-17-16,0 0 0 0,0 0 19 15,0 0-8-15,13 37 7 16,-13-37-7-16,0 0 13 16,0 0 2-16,0 0-18 0,6 37 15 15,-6-37-12-15,0 0 6 16,0 0 1-16,0 0 0 0,0 0-7 15,40 30 4-15,-40-30-4 16,46 18-5-16,-46-18-8 16,46 15 13-16,-46-15-18 0,39 7 25 15,-39-7-4-15,0 0-3 16,40 4 0-16,-40-4 0 16,33-4 22-16,-33 4-17 0,39 0 1 15,-39 0-6-15,53 0-8 16,-14 0-5-16,-39 0 19 0,46 4-4 15,-7-4-10-15,-39 0 11 16,40 7-17-16,-40-7 6 0,46 8-1 16,-46-8 20-16,46 0-6 15,-46 0-12-15,39 3 7 16,-39-3 7-16,46 0-3 16,-6-3 2-16,-40 3-6 0,46-4 4 15,-13-3 0-15,-33 7-13 16,39-4 4-16,-39 4 15 0,33-4-10 15,-33 4 0-15,39 0 12 16,-39 0-5-16,0 0-3 16,46 4-8-16,-46-4-9 0,40 0-6 15,-40 0 23-15,46 4-7 16,-46-4 17-16,52 0-19 0,-52 0-5 16,59-4 18-16,-59 4-8 15,60 4-3-15,-21-1-2 16,-39-3-7-16,53 4 26 15,-53-4-10-15,46 4-4 0,-46-4-5 16,39 7-4-16,-39-7 17 16,46 4-23-16,-46-4 27 0,46 7-10 15,-46-7-2-15,46 8-5 16,-7-5-7-16,-39-3 6 0,40 8 23 16,-40-8 0-16,46 3-23 15,-46-3 1-15,39 8-3 0,-39-8 8 16,40 7-3-16,-40-7-6 15,39 4 9-15,-39-4 7 16,40 0 11-16,-40 0-6 0,0 0-23 16,39-4 23-16,-39 4-8 15,33 0-11-15,-33 0 13 16,39-4-21-16,-39 4 7 0,46 0 4 16,-46 0 4-16,40 0 9 15,-40 0-12-15,33-3-2 16,-33 3 14-16,0 0-6 0,39-4-6 15,-39 4 6-15,0 0 2 16,0 0-14-16,0 0 13 0,0 0 1 16,0 0 0-16,39 0-18 15,-39 0 8-15,0 0-5 16,0 0 10-16,0 0 3 16,0 0 6-16,0 0-12 0,0 0-8 15,0 0 27-15,0 0-22 16,33-7 18-16,-33 7-19 0,0 0 16 15,0 0 6-15,0 0-5 16,0 0 29-16,20-45-11 0,-20 45 0 16,7-37 0-16,-7 37-13 15,0 0-1-15,0-37 10 0,0 37-2 16,0 0-19-16,-7-37-18 16,7 37 24-16,0 0-5 15,-13-40-11-15,13 40 7 0,0 0-5 16,0 0 2-16,-7-37 3 15,7 37 3-15,0 0-6 16,-6-37 3-16,6 37 10 0,0 0-10 16,0-37-7-16,0 37-1 15,0 0 13-15,-7-37 11 16,7 37-16-16,0 0 5 0,0 0-5 16,0 0-5-16,-6-44 5 15,6 44 8-15,0 0-8 0,-7-45 0 16,7 45 0-16,0 0 25 15,-7-40-50-15,7 40 21 0,0 0 4 16,-13-37-3 0,13 37 3-16,0 0-10 0,0 0 13 15,-13-37-9-15,13 37-2 16,0 0 17-16,-26-41-9 0,26 41 4 16,0 0-4-16,-20-37-12 15,20 37 12-15,0 0 5 0,0 0-17 16,-13-37 17-16,13 37-15 15,0 0 28-15,0 0-22 0,-13-40 10 16,13 40 1-16,0 0 2 16,-13-37-3-16,13 37-6 15,0 0-8-15,-7-37 3 16,7 37 13-16,0 0-16 0,0 0 11 16,-13-37-10-16,13 37 7 15,0 0 3-15,0 0-7 0,0 0-2 16,0 0-4-16,0 0-117 15,0 0-116-15,0 0-170 16,0 0-29-16,0 0-25 0</inkml:trace>
  <inkml:trace contextRef="#ctx0" brushRef="#br0" timeOffset="2304">2243 59 300 0,'0'0'46'0,"0"0"27"15,0 0 0-15,0 0-1 16,0 0-7-16,0 0-22 0,0 0-3 16,0 0 37-16,0 0-58 15,0 0 18-15,0 0 5 0,0 0-19 16,0 0 6-16,0 0-17 15,0 0 19-15,0 0-4 0,0 0 12 16,0 0 20-16,0 0-26 16,0 0-8-16,0 0 6 0,0 0-10 15,0 0 13 1,0 0 7-16,0 0-19 0,0 0 34 16,0 0-26-16,0 0-2 15,-33 49-9-15,33-49 30 0,0 0-33 16,0 0 13-16,-26 48-2 15,26-48 39-15,0 0-40 0,-20 40 16 16,20-40 14-16,0 0-4 16,-13 45-44-16,13-45 19 0,0 0 15 15,-7 55-11-15,7-55-13 16,-6 48 4-16,6-48-4 0,-7 52 8 16,7-52-9-1,0 44-17-15,0-44-8 0,0 0 29 16,-6 52-12-16,6-52-15 15,0 0 0-15,0 44 20 0,0-44 6 16,0 0-15-16,0 0-16 16,0 48 15-16,0-48 6 0,0 0-20 15,0 0 10-15,0 52 20 16,0-52-51-16,0 0 34 0,6 40 9 16,-6-40-12-16,0 0-3 15,0 0 0-15,7 37 7 0,-7-37-19 16,0 0 25-16,0 0 14 15,0 41-37-15,0-41 7 16,0 0 27-16,0 0-24 16,-7 33-4-16,7-33 37 0,0 0-39 15,0 0-3-15,-6 41 30 16,6-41 0-16,0 0-18 0,0 0 0 16,-7 41-3-16,7-41 8 15,0 0-12-15,-6 37-14 0,6-37 31 16,0 0 9-16,0 0-45 15,0 0 20-15,6 40 29 0,-6-40-35 16,0 0 18-16,0 0-12 16,0 0 19-16,0 0-7 15,0 0-19-15,40 37 23 0,-40-37-8 16,39 22-11-16,-39-22-9 16,39 11 34-16,-39-11-11 15,40 8-10-15,-40-8-12 0,46 3 31 16,-46-3-4-16,46 8-10 15,-46-8-10-15,39 4 19 0,-39-4 5 16,40 3-26-16,-40-3 12 16,0 0-3-16,39 4 16 15,-39-4-16-15,46-4-17 0,-46 4 38 16,0 0-29-16,40 0 13 16,-40 0-9-16,0 0 15 0,0 0 2 15,0 0-32-15,32 0 25 16,-32 0 11-16,0 0-19 15,0 0-7-15,0 0 22 0,0 0 2 16,0 0-3-16,0 0-31 16,33 0 6-16,-33 0 37 0,0 0-24 15,0 0 3-15,0 0 0 16,46 0 0-16,-46 0 11 16,0 0-9-16,0 0-18 0,0 0 19 15,33 0 7-15,-33 0-4 16,0 0-19-16,0 0 0 0,0 0 29 15,0 0-8-15,40 4-19 16,-40-4 8-16,0 0 10 16,0 0-7-16,0 0-8 0,32 0-2 15,-32 0 33-15,0 0-23 16,0 0 3-16,0 0-11 0,0 0 24 16,0 0-8-16,0 0-26 15,0 0 13-15,0 0 17 16,0 0-2-16,0 0-15 0,0 0-6 15,0 0 11-15,0 0 11 16,0 0-23-16,0 0-6 0,0 0 28 16,0 0 2-16,0 0-9 15,0 0-23-15,33-37 37 16,-33 37-7-16,0 0-25 0,0 0 32 16,0 0-12-16,0 0-16 15,0 0-10-15,20-37 14 16,-20 37 28-16,0 0-11 0,0 0-10 15,7-37-13-15,-7 37 13 16,0 0 14-16,0 0-14 0,0 0-9 16,6-41-5-16,-6 41 23 15,0 0 2-15,0 0-32 0,0 0 16 16,7-33 22-16,-7 33-13 16,0 0-17-16,0 0 28 0,0 0-9 15,6-37-13-15,-6 37 11 16,0 0-11-16,0 0 11 15,0 0-4-15,7-37-23 16,-7 37 41-16,0 0-28 0,0 0-2 16,0 0 20-16,0 0 9 15,6-33-15-15,-6 33-21 0,0 0 35 16,0 0-16-16,0 0 0 16,0 0-17-16,0 0 32 0,7-37-27 15,-7 37 8-15,0 0 26 16,0 0-25-16,0 0-2 0,0 0-8 15,0 0 18-15,0 0 9 16,0-41-7-16,0 41-29 16,0 0 29-16,0 0 3 15,0 0-29-15,0 0 24 0,0-44 13 16,0 44-18-16,0 0-16 16,0 0 25-16,0 0-2 0,-7-44-14 15,7 44 9-15,0 0 4 16,0 0-1-16,-6-45-22 0,6 45 19 15,0 0 4-15,0 0 21 16,0-44-43-16,0 44 9 0,0 0 15 16,0 0-23-16,0 0-4 15,6-44 16-15,-6 44 20 16,0-37-4-16,0 37-18 16,0 0-13-16,0-37 18 0,0 37 16 15,0 0-27-15,0 0-1 16,0-37 16-16,0 37 7 0,0 0-11 15,0 0-24-15,0 0 24 16,0-37 7-16,0 37 0 0,0 0-4 16,0 0-3-16,0 0 0 15,0-37 8-15,0 37-15 0,0 0-7 16,0 0 25-16,0-37 2 16,0 37-19-16,0 0-2 15,0 0 19-15,7-41-32 16,-7 41 15-16,0 0 21 0,0 0-15 15,0-36 3-15,0 36-12 16,0 0 13-16,0 0 1 0,0 0-2 16,0 0-1-16,0 0-2 15,0-34-5-15,0 34 11 0,0 0-29 16,0 0 28-16,0 0 2 16,0 0-14-16,0 0-2 0,0 0 20 15,0 0 1-15,0 0-17 16,0 0-5-16,0 0 15 0,0 0 4 15,0 0-16-15,0 0-12 16,0 0 24-16,0 0 4 16,0 0-9-16,0 0-29 15,0 0-52-15,0 0-102 0,0 0-99 16,0 0-54-16,0 0-17 16,0-29 10-16</inkml:trace>
  <inkml:trace contextRef="#ctx0" brushRef="#br0" timeOffset="11360">3130 0 31 0,'-6'34'0'16,"6"-34"5"-16,0 0 2 0,0 0-1 15,-7 37 20-15,7-37-5 16,0 0-5-16,0 0 0 0,0 0-5 16,-20 40 1-16,20-40 7 15,0 0-9-15,0 0-10 16,0 0 11-16,-19 37-9 15,19-37 9-15,0 0 5 0,-7 37-3 16,7-37 5-16,0 0-2 16,7 41-12-16,-7-41 5 0,0 0-4 15,6 37 2-15,-6-37 6 16,0 0 5-16,0 0 10 0,7 44-8 16,-7-44 0-16,0 0-4 15,-7 41-11-15,7-41 2 16,0 0-7-16,0 0 11 0,-13 44-5 15,13-44-2-15,0 0-4 16,0 52-4-16,-7-12 14 16,7-40-5-16,7 37-9 0,-7-37-2 15,0 41 3-15,0-41 3 16,0 0 0-16,0 41 7 16,0-41-7-16,0 0-4 0,-13 40 16 15,13-40-19-15,0 0 1 16,-7 37 20-16,7-37-20 0,0 0 12 15,0 0-1-15,0 37 1 16,0-37-13-16,0 0 19 0,0 0-21 16,0 0 11-16,0 0-7 15,0 0 5-15,0 0 9 16,0 0-16-16,33 41 15 16,-33-41-3-16,0 0-1 0,0 0-4 15,0 0 4-15,0 0-1 16,0 0 5-16,26 33 0 0,-26-33-2 15,0 0 2-15,0 0 3 16,0 0 9-16,46 22-1 0,-46-22 0 16,40 8-4-16,-40-8-1 15,33 3-24-15,-33-3 23 16,46 0-6-16,-46 0-7 0,39-3-12 16,-39 3 8-16,53-8 4 15,-53 8 0-15,52-15 10 16,-6 4-10-16,-46 11 12 0,53-22-34 15,-7 7 18-15,-46 15 4 16,0 0 0-16,46-14 0 16,-46 14-5-16,0 0 23 0,0 0 5 15,0 0-11-15,0 0 4 16,0 0-8-16,0 0-2 0,0 0 1 16,0 0-7-16,0 0 17 15,0 0-17-15,0 0 0 0,39-26 0 16,-39 26 9-16,0 0 11 15,0 0-8-15,0 0 12 16,0 0 5-16,0 0-25 0,0 0-4 16,0 0 17-16,0 0-21 15,46-45-6-15,-46 45 25 16,0 0-29-16,0 0 29 0,46-51-20 16,-46 51-2-16,40-52 20 15,-21 11-21-15,-19 41 19 0,27-70-24 16,-8 7-3-16,-12 0-52 15,6 1-96-15,-6 6-90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6.60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22189 5258 650 0,'-46'26'97'0,"46"-26"70"0,0 0-68 16,0 0-42-16,0 0-38 16,0 0 12-16,0 0 77 15,0 0-26-15,0 0-22 0,0 0 15 16,0 0 22-16,0 0-2 16,0 0 27-16,0 0-34 15,0 0-6-15,0 0-45 0,0 0-22 16,0 0-10-16,0 0 13 15,0 0-37-15,0 0-71 16,0 0-145-16,0 0-52 16,0 0 8-16,0 0 8 0,0 0 54 15,0 0 11-15,0 0 36 16</inkml:trace>
  <inkml:trace contextRef="#ctx0" brushRef="#br0" timeOffset="199">22143 5284 899 0,'0'0'249'0,"0"0"-9"16,0 0-44-16,0 0-33 16,0 0 13-16,0 0-9 15,0 0-1-15,0 0-13 0,0 0-15 16,0 0-35-16,0 0-29 16,0 0-22-16,0 0-28 15,0 0-20-15,0 0 1 0,0 0-5 16,0 0-40-16,0 0-281 15,0 0-388-15,39 8-70 16</inkml:trace>
  <inkml:trace contextRef="#ctx0" brushRef="#br0" timeOffset="656">22991 5606 2151 0,'0'33'375'15,"0"-33"-36"-15,-53 40-85 16,1-10-75-16,-8-8-31 16,-12 4-41-16,6-4-4 0,-12-3-27 15,5-5-32-15,1 1-27 16,6-11-9-16,7-8-4 15,13 1-4-15,0-16 5 16,20-3-8-16,0-11 0 0,12-15-5 16,14-15 2-16,20-7 9 15,13-12-3-15,13 1 0 0,20 3-5 16,6 16-2-16,7 14 7 16,6 14-6-16,-6 27 6 15,-7 18 4-15,-6 22 11 0,-20 23 26 16,-6 18 62-16,-27 18 78 15,-20 15 16-15,-19 11-2 16,-20 12-16-16,-20-1-31 0,-19-3-41 16,-14-12-55-16,1-10-17 15,-8-16-22-15,1-21-23 16,7-16-125-16,12-17-279 16,14-12-144-16,13-22-224 0,26-26-510 15</inkml:trace>
  <inkml:trace contextRef="#ctx0" brushRef="#br0" timeOffset="-5648">18922 687 1365 0,'0'0'217'0,"0"0"53"0,0 0-35 16,0 0 12-16,0 0-27 15,0 0-4-15,53-7-31 16,19 10-36-16,0 8-35 0,14-3-19 16,6 7 5-16,-7 7-2 15,-6 4 5-15,-7 7-2 0,-13 4-23 16,0 4-1-16,-13 3-1 16,-46-44 21-16,46 63-2 15,-19-12 23-15,-14-3 1 0,-20 0-38 16,7-48-32-16,-65 56-19 15,-8-8-13-15,-6-11-17 16,-13-11 0-16,0-12 0 16,7-6-5-16,0-16 2 0,19-6-37 15,7-12-9-15,13 0-5 16,46 26 8-16,-33-41 15 16,33 41 21-16,0 0 5 0,0 0-1 15,66-33 6-15,6 22-6 16,7 18 2-16,-7 12 6 0,-6 14 9 15,-1 4-1-15,-12 11 15 16,-7 4 20-16,-13 3 79 16,-7 8 80-16,-13-4 17 0,-13 0 8 15,-13-3-45-15,-26-5-66 16,-14-6-86-16,-13-8 12 16,-19-8-23-16,-14-10-5 15,1-8-24-15,-7-11 4 0,13-4-5 16,0-7 0-16,19-4-65 15,14-3-194-15,13-1-187 16,13 1-102-16,33 18-50 0,0 0-303 16,20-67-343-16</inkml:trace>
  <inkml:trace contextRef="#ctx0" brushRef="#br0" timeOffset="-4608">22590 284 515 0,'0'0'119'16,"0"0"128"-16,0 0 72 15,0 0 11-15,0 0-53 16,0 0-10-16,46 37 55 0,-46-37-19 16,0 0-24-16,-7 48-38 15,7-48-55-15,-46 41-35 0,-6-11-5 16,-7-12-27-16,-7-3-34 15,-6 0-34-15,-1-4-9 16,1-4-15-16,-7 0-18 16,0 1 5-16,7-8 4 0,6 0 22 15,7-4 5-15,13 0 17 16,46 4-6-16,0 0-3 16,-46-7-12-16,46 7-23 0,0 0-5 15,13-44-5-15,20-1-12 16,13-6 4-16,13-1 3 15,7-7-3-15,0 0-8 0,-1 3 4 16,-12 5 8-16,0 6-4 16,-53 45 6-16,46-44 10 0,-46 44 86 15,0 0-9 1,0 0-6-16,0 0-22 0,0 0-2 16,0 0-54-16,0 0 4 15,0 0 129-15,0 0 46 0,39 81-2 16,-19 4 46-16,-14 11-80 15,1 4 12-15,-1 3-45 16,-6 1-65-16,7-1-24 0,6-7-42 16,-6-7 28-16,-1-4-6 15,1-11-65-15,6-11-572 16,-13-15-223-16,0-48-74 0,13 55-546 16</inkml:trace>
  <inkml:trace contextRef="#ctx0" brushRef="#br0" timeOffset="-2541">22123 2180 1593 0,'46'-22'351'0,"-46"22"34"16,53-26-38-16,-53 26-53 15,0 0-50-15,0 0-74 0,0 0-29 16,0 0 4-16,-40 7-22 15,-19 19 36-15,-13 15-5 0,-7 10 2 16,-6 12-39-16,-1 11-3 16,1 4-21-16,13 10-17 15,6 1-31-15,7 3-6 0,26-3 14 16,7-4-11-16,26-8 0 16,6-10-11-16,20-4-17 15,7-15 3-15,13-8-20 16,7-14 18-16,6-11-6 0,0-11-2 15,0-8-12-15,-6-11 16 16,-53 15-5-16,52-40-13 16,-52 40 13-16,33-70-3 0,-20-1-12 15,-13 12 9-15,-13 11 8 16,13 48 1-16,-39-48-9 0,39 48-4 16,-66-22-13-16,7 18 22 15,0 15-59-15,59-11 78 16,-66 30-20-16,20-4-218 15,46-26-198-15,0 0-79 0,-13 44-143 16,13-44-394-16</inkml:trace>
  <inkml:trace contextRef="#ctx0" brushRef="#br0" timeOffset="98981">21979 798 534 0,'0'0'182'16,"0"0"36"-16,0 0 39 16,0 0-40-16,52-11-27 15,-52 11-32-15,0 0-24 0,0 0-15 16,0 0 2-16,0 0-30 15,0 0-26-15,0 0-13 16,0 0 30-16,0 0-11 16,0 0 9-16,-52 37 18 0,-1-8-38 15,7 1-22-15,-6 3 78 16,-14 8-33-16,-6 11 38 16,-7 7-42-16,-7 7-14 0,-6 12 1 15,-6 3-14-15,-1 8-5 16,1 3 11-16,-1 4 31 0,0 4 0 15,1 3-8-15,-1 1 8 16,1 3 4-16,-1-4 7 16,-6 1-5-16,-7-1-3 15,1-3-22-15,-2 0-16 0,8-4 0 16,-7 4-27-16,0-8-7 16,1 0 4-16,-8 1 13 15,-6-5 12-15,-6 1-1 0,6-4-20 16,-13 4-11-16,7-1 2 15,-14 8-8-15,1-7 4 0,-14 7-11 16,0 0-1-16,-13-4 2 16,-6 1-5-16,-14-1-10 15,-12-7 10-15,-14-3 0 0,-7-4-16 16,-6 0 45-16,0-4 121 16,14-8-49-16,-1 1-15 15,6-12-35-15,1 0-31 0,6-3-15 16,7-4 1-16,-13-7 7 15,-7-4-13-15,-6 0-5 16,-1 0-9-16,-7-8 10 0,8 1 12 16,-1-4 5-16,21-1-20 15,19-2 3-15,19-9 23 0,21 1-19 16,12-7-7-16,21-5 7 16,12 1 0-16,7 0 17 0,20-8-11 15,6 8-10 1,7-8-4-16,13 4 8 0,7 0-11 15,12 4 11-15,27-4 6 16,0 0-3-16,-33-4-13 0,33 4 10 16,0 0 12-16,0 0-12 15,0 0-7-15,0 0 2 0,0 0-11 16,0 0 37-16,0 0-21 16,0 0 0-16,0 0-11 15,0 0 6-15,0 0 8 0,0 0-8 16,0 0 0-16,0 0-7 15,0 0 8-15,27-26 4 0,12 4 9 16,-6 3-9-16,13 5-3 16,-7-1-3-16,7-4-9 0,7-6 1 15,0-5-22 1,6-7-55-16,0-4-35 0,7-10 18 16,6-12 41-16,0 4 31 15,-6 3 11-15,-7 5 15 0,-13 10 3 16,-7 4 14-16,-12 7-5 15,-27 30-5-15,26-29-2 0,-26 29 5 16,0 0 13-16,0 0-13 16,0 0 4-16,0 0-11 0,0 0 1 15,0 0 2-15,0 0-2 16,0 0 12-16,-46 37 5 0,0 0-11 16,-13 0 0-1,0 3 0-15,-14 1-5 0,1 0-1 16,-7 3 3-16,0 0 8 15,-6-10 0-15,0-1 7 0,6-4-7 16,6-10-9-16,1-1-3 16,20-7 7-16,-1 4 0 0,20-4 13 15,33-11-4-15,-39 4-6 16,39-4-1-16,0 0-2 0,0 0-8 16,0 0-1-16,0 0 5 15,0 0 4-15,0 0 13 0,0 0-2 16,0 0 8-16,33 18 15 15,6-3 20-15,14-4 27 16,-1 8 21-16,7-1-34 16,0 1-16-16,-6 3-11 0,-7 7 12 15,-7 1-1-15,1 3-2 16,-14 1-3-16,0 2-14 0,-6 1 0 16,-13 0-31-16,6-3-58 15,-13-1 100-15,0-33-27 0,6 33-13 16,-6-33 1-16,0 0-18 15,0 0-202-15,0 30-171 0,0-30-95 16,0 0-41-16,0 0-145 16,0 0-180-16,0 0 7 15</inkml:trace>
  <inkml:trace contextRef="#ctx0" brushRef="#br0" timeOffset="101558">11252 4778 730 0,'0'0'241'16,"0"0"70"-16,0 0-30 15,0 0-58-15,0 0-60 0,0 0-50 16,0 0 14-16,0 0 6 16,0 0 1-16,0 0-41 15,0 0-40-15,0 0-35 0,-33 7-4 16,33-7-11-16,0 0-9 16,-26-29 0-16,26-8 6 15,20 4-6-15,13-4 0 0,6 3 1 16,1 12-1-16,-1 11 13 15,-6 7 44-15,0 16 24 0,-33-12 34 16,26 40-5-16,-19 1 22 16,-14 7-22-16,-13 4-4 0,-6 7-23 15,-20-4-8-15,7 4-42 16,-14-7 3-16,7-8-25 16,0-3 7-16,0-12-22 15,0-6-59-15,0-16-171 0,7-7-198 16,39 0-332-16,-46-37-67 15</inkml:trace>
  <inkml:trace contextRef="#ctx0" brushRef="#br0" timeOffset="101774">11003 3617 1300 0,'0'0'317'0,"0"0"63"16,-20 44-45-16,7 26-68 16,0 15-102-16,6 11-76 0,0 8-39 15,7-4-24-15,0 0-21 16,0-11 10-16,0-8-56 0,0-7-333 16,-13-11-398-16</inkml:trace>
  <inkml:trace contextRef="#ctx0" brushRef="#br0" timeOffset="102410">10477 4844 1976 0,'0'0'332'0,"-13"-29"-5"15,13 29-90-15,-13-33-93 0,13 33-70 16,-14-30-24-16,1 4-31 16,0 8-12-16,0-4 7 15,0-1-17-15,6 1-1 16,1-11 4-16,12-4-15 0,14 4 15 16,6-4 6-16,14 4-12 15,-7 10 6-15,6 12 0 0,-6 8 0 16,0 6 0-16,-33-3 0 15,26 30 8-15,-19 11 1 0,-21-1 3 16,-12 1-12-16,-7 3 7 16,-19-3-7-16,-1-1 0 0,-13-3 2 15,-6-3 2-15,0-8-1 16,0-4-3-16,6-11-7 16,0-8 10-16,0-10-1 15,14-8-11-15,13-11-5 0,6-7-12 16,13-11-5-16,20 0 15 15,20-5 7-15,13 9 3 0,13 3 0 16,6 11 6-16,-6 11 3 16,-7 8 0-16,-6 11 0 0,-33-4 1 15,13 29 4-15,-19 8-1 16,-14 0 1-16,-26 4 16 0,-6-1 0 16,-14-3-6-16,0 0 9 15,-6-7 1-15,6-8 24 0,1-7-7 16,5-8-1-1,14-14-11-15,0-12-4 0,7-14-7 16,13-11-4-16,6-19-9 16,7-15 1-16,13-7-6 0,6-11-8 15,8-4 7-15,5-3-11 16,1 2 4-16,6 9-88 0,-6 11-107 16,0 10-191-16,-1 12-328 15,-5 11-191-15</inkml:trace>
  <inkml:trace contextRef="#ctx0" brushRef="#br0" timeOffset="102594">10135 3927 2295 0,'72'-22'303'0,"-6"-8"-26"16,0-6-112-16,-14-1-88 15,1-8-33-15,-14 5-124 0,1 3-241 16,-40 37-322-16,26-48-274 16</inkml:trace>
  <inkml:trace contextRef="#ctx0" brushRef="#br0" timeOffset="103190">9649 2811 1310 0,'0'0'156'0,"0"0"55"0,0 0 19 16,0 0 7-16,0 0 4 0,0 0-73 15,7 41-38-15,-14 7-51 16,-19-4-11-16,-1 1-43 16,-5-1 0-16,-1-3-14 15,33-41 2-15,-53 48-8 0,14-19-12 16,39-29 14-16,-40 26-18 15,40-26 20-15,0 0-17 0,-39-11-6 16,39 11-5-16,-26-48-33 16,26-7 43-16,0 7-9 0,6 7 24 15,-6 41-11-15,7-33 5 16,-7 33 11-16,0 0 12 16,0 0 11-16,0 0 0 15,6 40-34-15,-6 1 11 0,-6 0-23 16,-7 3-181-16,-7 0-281 15,0 4-278-15</inkml:trace>
  <inkml:trace contextRef="#ctx0" brushRef="#br0" timeOffset="103737">8570 4516 1377 0,'0'0'313'0,"13"-34"11"0,-13 34-64 16,0 0-109-16,0 0-58 15,0 0 43-15,0 0-34 0,0 0 12 16,0 0-20-16,27 30-46 16,-27-30-8-16,6 37-13 15,-6-8-19-15,0-29 12 16,-19 37-20-16,19-37 3 0,-46 34 8 16,0-16-23-16,13-14 19 15,0-8-7-15,33 4-15 0,-40-41-10 16,14-3-4-16,13-8 15 15,6 4 14-15,7 8-5 0,0 10-5 16,0 30 10-16,-6-29 13 16,6 29 34-16,0 0 30 15,0 0 82-15,0 0 12 0,-33 37-13 16,-6 0-4-16,-7-1-18 16,-20-2-15-16,-6-5-24 15,-7-3-28-15,-7-4-28 0,-6-3-27 16,0-8-6-16,7-4 6 15,-1-10-10-15,8-5-4 16,5-7-54-16,8-7-135 0,5-4-114 16,21 4-143-16,39 22-370 15,-33-18-220-15</inkml:trace>
  <inkml:trace contextRef="#ctx0" brushRef="#br0" timeOffset="103911">7907 5413 2406 0,'46'12'332'0,"13"-16"-30"0,0-15-127 16,13-10-80-16,7-19-50 16,13-8-153-16,0-14-310 0,0-11-564 15</inkml:trace>
  <inkml:trace contextRef="#ctx0" brushRef="#br0" timeOffset="104153">9590 1770 2613 0,'0'0'225'16,"-20"44"38"-16,-19 26-9 0,-20 22-103 16,-27 19-72-16,-26 11-38 15,-12 11-22-15,-14 0-4 0,0 11-15 16,-14 8-171-16,-6-1-198 16,-13 1-315-16,-7-1-284 15</inkml:trace>
  <inkml:trace contextRef="#ctx0" brushRef="#br0" timeOffset="104914">6829 4075 1806 0,'0'0'240'0,"13"-41"37"16,-13 41-49-16,0 0-72 0,7-37-67 16,-7 37-42-16,0 0-15 15,0 0-5-15,0 0 6 0,0 0-9 16,0 0-5-16,0 0-2 16,0 0 12-16,0 0-4 15,0 0-3-15,0 0 5 0,0 0-14 16,0 0 15-16,0 0 26 15,0 0-7-15,0 0-18 0,0 0-8 16,-20 45-11-16,7-5 57 16,0-3-4-16,-1 4 5 0,1 8-8 15,-13-5-17 1,-7 1-22-16,0-1-3 0,-6 4-7 16,-7-11-4-16,-7 0-2 15,1-8-1-15,-7 1-4 0,-1-11 0 16,1-8 0-16,0-8 0 15,0-10 6-15,0-8-6 0,0-14 2 16,-7-12-7-16,0-14-2 16,1-12 10-16,-1-3-9 0,13 0 10 15,1-2-4-15,12 6-4 16,7 3 4-16,7 11 8 16,0 8-1-16,6 11-7 15,20 33 0-15,-13-30-4 0,13 30 4 16,0 0 0-16,0 0 0 15,-26 56 2-15,13 3-7 0,-1-4 10 16,-5 4-3-16,-1-3 3 16,-6-1 0-16,-1-6-5 15,1-8 8-15,-13-4-2 0,6-8-11 16,-7-3 5-16,-6-7 0 16,-6-5 0-16,6-2 0 0,0-9 0 15,6-3 3-15,-6 0-3 16,0 0 0-16,7 4 0 0,-7 11 17 15,0 11-29 1,0 7 18-16,7 11 100 0,6 0-46 16,6 1-28-16,14-1-3 15,7-3 4-15,19-4-18 0,-13-37-1 16,52 44-7-16,-6-22-7 16,7-11-127-16,0-7-175 0,-14-11-268 15,0-12-508-15</inkml:trace>
  <inkml:trace contextRef="#ctx0" brushRef="#br0" timeOffset="105213">6816 1644 2289 0,'33'-37'149'16,"-33"37"82"-16,0 0 9 15,0 0-38-15,0 0-16 0,-27 33-34 16,-25 37-33-16,-27 27 4 16,-20 21-37-16,-32 15-40 15,-14 11-15-15,-32 4-16 16,-14 7-15-16,-12 0-3 0,5 0-46 15,14-11-170-15,14-7-199 16,18-11-350-16,34-19-299 0</inkml:trace>
  <inkml:trace contextRef="#ctx0" brushRef="#br0" timeOffset="107145">3668 4405 910 0,'0'0'195'0,"13"-52"12"16,0 4-78-16,7 4-58 0,0-8-13 16,13-4-18-16,-1 4 5 15,1 0-6-15,7 11-9 0,-1 5 1 16,-39 36-26-16,53-23 37 15,-14 16 28-15,-39 7-9 16,40 26 17-16,-21 14-9 16,-6 5 2-16,-19 7 4 15,-20-1-6-15,-1 2-11 0,-19-9 5 16,-6-3-5-16,-1-8 22 16,-6-7 11-16,6-7-1 0,1-8 10 15,12-11-19-15,1-15-23 16,13-15-12-16,13-14-18 15,6-15-15-15,14-23-13 0,12-14 9 16,1-19-12-16,13-7 13 16,6-4-10-16,1-7-4 0,-1 0-65 15,-6 8-83-15,-13 18-94 16,-7 11-203-16,-7 18-197 16,-6 15-16-16</inkml:trace>
  <inkml:trace contextRef="#ctx0" brushRef="#br0" timeOffset="107361">4634 2202 1460 0,'0'0'275'0,"0"0"83"15,20 41-41-15,-27 7-86 16,-13 18-41-16,-6 19-96 0,-20 11-33 15,0 11-36 1,-6 11-9-16,-1-3-8 0,0 7-20 16,-6-11-237-16,-6 3-283 15,5 1-244-15</inkml:trace>
  <inkml:trace contextRef="#ctx0" brushRef="#br0" timeOffset="108061">3300 4127 1255 0,'0'0'169'16,"0"0"76"-16,0 0-16 0,0 0-44 16,0 0-31-16,0 0 7 15,0 0-91-15,-33 18-4 0,0 4-30 16,7 2-28-16,-7-2 5 15,33-22-16-15,-39 22 15 16,39-22-15-16,0 0-5 0,0 0 8 16,-13-57-17-16,26-13 24 15,26-4-10-15,7 4 10 0,0 15-15 16,0 14 17-16,-13 12-29 16,-33 29 49-16,0 0 0 15,0 0 6-15,13 51-10 16,-26 16 25-16,-20-8-13 0,-6 4-20 15,-7-8 2-15,-7-3-12 16,7-11 6-16,-6-4-19 0,-1-11 17 16,7-7-11-16,7-12 15 15,6-11 5-15,33 4-20 16,-34-40 11-16,14-12-15 0,7-19 17 16,7-18-11-16,6-18 2 15,0-7-4-15,6 6-8 0,1 12 21 16,-7 19-13-16,0 21 8 15,6 16-8-15,-6 40 0 16,0 0 36-16,0 0 48 16,0 0-11-16,-6 70-45 0,-1 15 11 15,1 15 30-15,6 18-1 16,0 11 2-16,0 12-29 0,0 7 16 16,0-4 11-16,-7 1 11 15,-13-9-11-15,7 1-31 0,-13-15 1 16,0-19 3-16,-7-14-13 15,-7-23-3-15,1-14-18 16,-1-15 4-16,-6-22-16 0,0-15 16 16,7-15-11-16,-7-22 0 15,13-26-8-15,0-11 12 16,7-18-9-16,19-4 0 16,14-4 15-16,13 1-14 0,19-1-7 15,7 0-56-15,7 4-131 16,-1 7-127-16,-6 4-314 0,0 7-373 15</inkml:trace>
  <inkml:trace contextRef="#ctx0" brushRef="#br0" timeOffset="108621">2136 3702 2135 0,'0'0'216'0,"0"0"16"15,0 0-50-15,0 0-40 16,0 0-77-16,0 0-19 16,0 48-18-16,-13 0-28 0,-7-4 18 15,-6-3-23-15,0-4 5 16,-7-4 5-16,33-33-9 15,-40 26 7-15,40-26-3 16,-39 11-21-16,39-11-13 0,-33-18 9 16,33 18 12-16,-26-37 6 15,26 37 7-15,-20-30-3 0,20 30 0 16,0 0 0-16,0 0 14 16,0 0 0-16,0 0-4 15,-39 19 2-15,6 10 9 0,0 8 36 16,7-4 21-16,-7 1-9 15,0-5 16-15,0-3-30 0,-13-4 15 16,0 0-1 0,-13-7-10-16,-7 0 33 0,-6 1-8 15,-14-5-21-15,8 0 11 16,-8-4 27-16,7-3-25 0,0-4-30 16,1-4-15-16,-1-3-3 15,6-4-5-15,1-4-11 0,6-8 1 16,-6-3-10-16,6-4 6 15,1-10-6-15,-1-12-11 0,-6-3-26 16,6-8-95-16,0 0-120 16,20-7-109-16,13-8-226 15,20-3-282-15,20-4-32 0</inkml:trace>
  <inkml:trace contextRef="#ctx0" brushRef="#br0" timeOffset="108790">1748 2767 2297 0,'0'0'34'16,"0"0"-2"-16,0 0-19 16,0 0-6-16,40-4-91 0,-40 4-302 15,0 0-194-15</inkml:trace>
  <inkml:trace contextRef="#ctx0" brushRef="#br0" timeOffset="108970">966 4841 2315 0,'0'0'242'16,"0"0"-71"-16,40-19-79 15,19-14-56-15,20-19-115 0,13-14-245 16,13-12-299-16,7-10-191 16</inkml:trace>
  <inkml:trace contextRef="#ctx0" brushRef="#br0" timeOffset="109174">1315 3074 2018 0,'0'0'68'0,"0"0"35"16,59-56-45-16,20 1-25 16,6 7-30-16,27 4 9 15,13 3-230-15,6 0-292 16,14 4-198-16</inkml:trace>
  <inkml:trace contextRef="#ctx0" brushRef="#br0" timeOffset="111210">21512 3713 643 0,'26'-33'165'0,"-26"33"9"16,0 0 33-16,0 0-22 0,0 0-36 15,14-41-56-15,-14 41-16 16,0 0-41-16,-20-37-12 0,20 37-1 15,-40-37-14-15,1 11-4 16,0 4-1-16,-7 7-21 16,0-3 17-16,-7 3 53 0,0 0-82 15,7 4 39-15,-6 0 9 16,-1 7-14-16,1 4 2 0,-1 0-3 16,1 4 35-1,6 4-10-15,46-8-3 0,-60 14-8 16,14 1-5-16,46-15-13 15,-46 22-4-15,46-22 4 16,-39 37 16-16,39-37-7 0,-26 37 26 16,26-37 23-16,-27 48-13 15,14-7 10-15,13-41 30 0,-13 52-34 16,7-12-2-16,-1-3-9 16,7-4 1-16,0-33-2 15,7 52-1-15,-1-8-5 0,7-7-5 16,0-3-9-16,7-5 8 15,-20-29 0-15,33 45-14 16,0-16-7-16,-7 1 3 16,7-4-14-16,-33-26 12 0,33 40-13 15,0-6 10-15,-33-34 0 16,33 37 4-16,-1-3-1 16,-32-34-7-16,46 29 0 0,-13-3-4 15,0-8 4-15,-7 1 9 16,14-4 9-16,-7-4-5 0,6 0-4 15,1-4 9-15,6 1-18 16,-7-5 6-16,0 1-1 16,7-4-1-16,-6-4 8 15,6-7-20-15,-7 0 14 0,1-7-4 16,-1-8-2-16,7-11 0 16,-6-11-7-16,6-19 4 15,0-11-2-15,6-7 5 0,-6-8 11 16,0 1 0-16,-6 7-11 15,-21 0 12-15,-12 11-4 16,-7 0-2-16,-13 8-6 0,-14 7 4 16,-5 3 1-16,-8 8-5 15,-6 8 10-15,0 6-10 0,0 12 2 16,-6 7-8-16,-1 8 3 16,7 7-6-16,7 0 14 15,39 0-10-15,-46 7-7 16,46-7 5-16,-46 15-65 0,46-15-144 15,0 0-212-15,0 0-174 16,-27 41-18-16</inkml:trace>
  <inkml:trace contextRef="#ctx0" brushRef="#br0" timeOffset="113846">10359 7216 742 0,'0'0'168'16,"0"0"26"-16,0 0 20 15,0 0-95-15,0 0-7 0,0 0 37 16,0 0 75-16,0 0-28 15,32 15-32-15,-32-15-24 0,20 37-41 16,-13 0-14-16,-1 0 2 0,1 0-20 16,-7 0-1-16,-7-8 5 15,1 12-12-15,-14-8-18 16,-6 4-9-16,-7-3-21 0,-13-5 18 16,6-3-14-16,-6-4-18 15,0-3 3-15,-6-8 11 0,6-4-9 16,0-7-10-16,6-7 3 15,-5-1 15-15,12-10-10 0,0-8-19 16,7-4-8-16,6-3 10 0,20-4-11 16,0 0 5-16,13 4 14 15,0 3-4-15,-13 30 3 0,40-25 10 16,-8 10 0-16,1 7-7 16,-33 8 7-16,40 11 9 15,-40-11-17-15,26 26 18 0,-26-26 7 16,13 34-3-16,-13-1 3 0,-20-4 7 15,20-29-1-15,-46 37-7 16,0-11-3-16,0-7 12 0,0-5 21 16,0-6-10-16,7-4 0 15,0-12 6-15,6-3 2 0,33 11-19 16,-40-37-7-16,21 0-4 0,5-15-9 16,8-3-5-16,-1 0 11 15,7-4-11-15,7-4 0 0,-1 0-9 16,1 7 9-16,0-3 10 15,6 4-21-15,-13 3-80 16,0 8-121-16,-7 3-171 0,7 41-239 16,-13-48-177-16</inkml:trace>
  <inkml:trace contextRef="#ctx0" brushRef="#br0" timeOffset="114038">10267 6437 1731 0,'32'-30'251'0,"-32"30"97"15,0 0-5-15,20-26-109 16,-20 26-113-16,13-29-74 0,-13 29-21 16,0 0-76-16,0 0-223 0,0 0-258 15,0 0-219-15</inkml:trace>
  <inkml:trace contextRef="#ctx0" brushRef="#br0" timeOffset="114230">9833 7032 2092 0,'0'0'314'16,"0"0"10"-16,0 0-86 0,46-4-122 15,7-11-63-15,6 0-18 0,6-7-28 16,-6 4-161-16,-13 3-185 16,-46 15-238-16,33-11-204 0</inkml:trace>
  <inkml:trace contextRef="#ctx0" brushRef="#br0" timeOffset="114585">8834 7700 1952 0,'-33'0'305'0,"33"0"-13"16,0 0-28-16,-33-18-61 0,33 18-87 16,-19-33-61-16,19 33-29 0,-7-45-9 15,14 5-17-15,12-5 0 16,14 8 9-16,0 4-18 0,13 4 15 15,0 10-6-15,-6 8-9 0,-40 11 14 16,46 4 0 0,-46-4-1-16,0 0 26 0,32 48 20 15,-25-4 15-15,-14 0 7 0,-12-3 7 16,-8 0-4-16,-12-4-25 16,-7-4-27-16,0-4-16 0,-7 1 5 15,-6-8-1-15,0-11-16 16,-7 0-27-16,-7-7-100 0,7-8-110 15,7-7-170-15,0-7-206 0,13-8-134 16,13-15 14-16</inkml:trace>
  <inkml:trace contextRef="#ctx0" brushRef="#br0" timeOffset="114770">8663 6843 1307 0,'0'0'76'0,"0"0"253"16,0 0 72-16,0 0-61 16,0 0-135-16,7 41-87 0,-1 3-68 15,1 4-28-15,0 0-3 0,-1 4-12 16,7-4-64-16,-6-4-342 16,-1 4-359-16</inkml:trace>
  <inkml:trace contextRef="#ctx0" brushRef="#br0" timeOffset="115869">7795 7320 921 0,'0'0'212'0,"0"0"106"15,-7 29 1-15,1-3-80 16,-1 4-127-16,14-4-33 0,-7-4 8 16,0-22-8-16,19 26-24 15,1-8-21-15,13-10-25 0,0-5 1 16,6-10-15-16,1-4 13 16,-7-4-2-16,-1-3 0 0,-32 18-6 15,27-37-3-15,-8 7 3 16,-19 30 8-16,14-37 7 0,-14 37-12 15,0 0 37-15,0 0-14 16,-40-18 12-16,-6 18 23 16,-13 14 20-16,-13 9-11 0,-14 10-21 15,-6 0-1-15,-6 4-22 16,-1 0-5-16,7-4-7 0,0-3-7 16,0-4-7-16,20-8 7 15,0-7-10-15,12-7 3 0,14-8 0 16,0-7 0-16,14-7-8 15,32 18-1-15,-33-45 9 0,13 1 0 16,7 0-7-16,6-4 14 16,7 3 0-16,0 5 1 15,0-1-3-15,0 11-1 0,0 30-1 16,0 0-3-16,0 0-4 16,0 0-3-16,0 0 3 0,0 0 13 15,0 0-3-15,0 0-9 16,7 52 3-16,-1-4 7 0,-6-4-1 15,14-3 7-15,-8 0 2 16,1-8 7-16,-7-33-4 0,0 41-7 16,-7-8-5-16,7-33-6 15,-33 29 8-15,-6-3-5 0,-7-7 1 16,6-1 6-16,-6-7-7 16,7 4-13-16,0-4 7 15,6 8-6-15,0 3 9 0,0 0 10 16,13 8-6-16,1 3 60 15,5 7-20-15,14 5 17 0,-6 3 31 16,6 4 2-16,6 3-2 0,-6 0-1 16,0-3 1-16,-6-8-20 15,-1-3 19-15,-6-4-4 0,-7-11-19 16,20-26-33-16,-32 22 31 16,-1-15-1-16,0-10-10 0,0-16-2 15,7-7-12-15,-1-18-25 16,8-11-7-16,6-16 2 15,6-10-11-15,0 0-14 0,14 0 5 16,6-1-10-16,13 8-85 0,7 4-83 16,0 7-85-16,7 12-118 15,-1 6-251-15,7 1-317 0</inkml:trace>
  <inkml:trace contextRef="#ctx0" brushRef="#br0" timeOffset="116122">7959 6803 2263 0,'46'-23'343'16,"-6"5"-34"-16,-1 7-52 0,-39 11-64 15,33 4-42-15,-33-4-22 0,0 0-41 16,6 51-31-16,-32-3-25 15,-20 4-19-15,-20 3-3 0,-19-3-13 16,-7 4-49-16,-7-5-105 16,1-3-108-16,6-14-108 0,13-9-188 15,7-10-180-15,19-11 11 16</inkml:trace>
  <inkml:trace contextRef="#ctx0" brushRef="#br0" timeOffset="116297">7861 6197 2318 0,'-46'66'262'15,"-14"4"24"-15,-18 4 7 16,-14 4-59-16,-7-1-97 0,-6-3-66 16,0 4-48-16,6-8 1 0,7-3-126 15,7-5-246 1,-1-10-529-16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22.4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198 0 396 0,'0'0'91'16,"0"0"2"-16,0 0-2 0,0 0-37 15,6 45 29-15,-6-45-2 16,0 48 22-16,-6-4-41 0,6-44-2 16,0 66-28-16,-7-6 0 15,0-5 14-15,7 8-11 0,0-4 0 16,0 4-67-16,-6-1 61 15,6 9-25-15,0-5 9 16,0 4-13-16,-7 1 25 0,7-1 1 16,7-7-52-16,-7 3 38 15,0-7-22-15,0 4 30 16,-7-4-27-16,7-3 14 16,-6 3 15-16,-1-4-14 0,1 4 13 15,-1-3-8-15,0-1 11 16,-6 0-14-16,7-3 2 0,-1-4 40 15,1 0-13-15,-1-3-31 16,7-1 15-16,0-44 29 0,0 52-15 16,0-52 12-16,0 59-38 15,0-59 19-15,0 51-30 16,0-51-16-16,0 0 16 0,0 48-12 16,0-48 41-16,0 0-5 15,0 0-4-15,0 0-5 16,0 0 40-16,0 0-28 0,0 0 12 15,0 0-7-15,7 41-12 16,-7-41-16-16,0 0 2 16,0 0-18-16,0 0-3 0,0 0 15 15,0 0 7-15,0 0 9 16,0 0-6-16,0 0 11 0,0 0-53 16,0 0 13-16,0 0 19 15,0 0-8-15,0 0 1 0,0 0 1 16,6-48-17-16,-6 48-8 15,-6-48-10-15,6 48 16 16,-27-55 10-16,27 55 19 16,-26-52-7-16,26 52-5 0,-26-48-17 15,26 48 7-15,0 0 21 16,-27-41 12-16,27 41 0 0,0 0-11 16,0 0-4-16,0 0-10 15,0 0 5-15,0 0 2 16,0 0 0-16,0 0 13 0,0 0-13 15,0 0 3-15,0 0-8 16,0 0 4-16,0 0 39 0,0 0 26 16,0 0 6-16,14 45-3 15,-14-45-27-15,19 48-11 0,-19-48 12 16,20 48 8 0,-20-48 9-16,26 51-17 0,-26-51-28 15,27 48 9-15,-27-48-8 16,0 0 8-16,0 0-2 0,26 45-6 15,-26-45-4-15,0 0-24 16,0 0 9-16,0 0 17 0,0 0 7 16,0 0 25-16,0 0-13 15,0 0-15-15,0 0-5 16,0 0-17-16,46-19 9 0,-46 19 0 16,59-51 5-16,-13-1-5 15,-7 4 8-15,-39 48 13 0,46-52-45 16,-46 52-47-16,33-55-121 15,-33 55-125-15,13-52-128 16,-13 52-38-16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23.6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447 211 170 0,'0'0'-7'0,"0"0"-9"15,0 0-25-15</inkml:trace>
  <inkml:trace contextRef="#ctx0" brushRef="#br0" timeOffset="2594">329 222 408 0,'0'0'89'15,"0"0"-7"-15,0 0 3 0,0 0-15 16,0 0 8-16,0 0-26 16,0 0-12-16,0 0 12 15,0 0-22-15,0 0 13 0,0 0-25 16,20-44-5-16,-20 44-20 16,33-41 0-16,-33 41 2 15,26-37-3-15,-26 37 10 0,39-44 15 16,-39 44-26-16,40-37 6 15,-40 37 3-15,0 0 31 16,0 0 35-16,0 0-26 0,0 0-8 16,0 0 0-16,0 0 0 15,0 0-15-15,-40-18 17 0,-6 18-25 16,0 0-13-16,7 3-10 16,39-3 50-16,-66 11-22 15,20-3-14-15,46-8 12 16,0 0-7-16,-46 3-33 0,46-3 28 15,0 0 20-15,0 0-11 16,0 0-13-16,0 0 6 16,0 0-36-16,0 0 25 0,0 0 25 15,-46 52 5-15,46-52-5 16,-33 59-19-16,33-59 11 0,-33 59-18 16,33-59 4-16,-26 56 6 15,26-56-11-15,0 0 22 0,-20 51-23 16,20-51 14-16,0 0-24 15,0 0 54-15,0 0-16 16,0 0-13-16,0 0-9 16,0 0-8-16,0 0 5 0,0 0-6 15,53 0 26-15,0-3 10 16,-7-1-21-16,0 8-5 16,0-1-3-16,0 9 0 0,-46-12 8 15,46 29 14-15,-46-29 47 16,32 48-18-16,-12-4 1 0,-20-44 15 15,7 52 4-15,-7-52 19 16,-7 52-38-16,7-52-5 0,-26 48-18 16,26-48 19-16,0 0-15 15,-53 41-13-15,53-41 0 16,-52 22-18-16,52-22-108 16,-59 0-106-16,59 0-83 0,-53-26-24 15,53 26-19-15</inkml:trace>
  <inkml:trace contextRef="#ctx0" brushRef="#br0" timeOffset="3066">1065 134 475 0,'0'0'101'16,"0"0"-4"-16,0 0-16 15,0 0-21-15,0 0-10 0,0 0 2 16,0 0 49-16,0 0 10 16,0 0 4-16,0 0 14 0,-33 59-7 15,0-4 1-15,-6 0 13 16,-1-7-54-16,1 4 4 15,0 0-53-15,6-8 17 0,6 1-32 16,8-8 29-16,19-37-11 16,0 48 3-16,13-11-15 15,-13-37-5-15,46 33-3 0,-7-15-22 16,7-10 18-16,0-12-15 16,0-11-1-16,-46 15 15 15,46-52-19-15,-6-3 17 0,-14-4-6 16,-13 0-12-16,-6 7 2 15,-7 8 7-15,0 44-3 0,0 0 7 16,-53-34 8-16,-6 20-8 16,-7 25 4-16,1 7-14 0,5 12-2 15,1 3-150-15,13 8-261 16,13-4-117-16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4:59.1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5191 108 616 0,'-13'-7'177'0,"0"0"33"0,-7-1-47 16,0-3-9-16,20 11-34 0,-26-7-25 16,26 7-40-16,-26-11 17 15,26 11-18-15,-20-12-20 0,20 12-15 16,-26-14 31-16,26 14-38 15,-26-8 9-15,-1 1-8 0,1 0-13 16,0 3 23-16,-7 0 13 0,0 4 12 16,0 0-11-16,0 4-31 15,0 3 11-15,-6 4-5 16,6 0-18-16,0 4 28 0,-6 4-30 16,-1-1 19-16,8 1 22 0,-1 3 10 15,0 0 5-15,0 7-28 16,33-29-20-16,-33 45 21 0,7-8-21 15,13-8 2-15,-7 1 5 0,7 3-12 16,6-7-2-16,1 7 25 16,-1-3-8-16,1 3 61 0,-1-3-3 15,0 7-26-15,1 0-10 16,6-4 7-16,-20 7-17 16,14-3-1-16,-8 0-16 0,14-37-2 15,-26 52-12-15,6-11 14 0,20-41 1 16,-19 44-10-16,-1-3 0 15,20-41 21-15,-13 44-20 0,13-44 6 16,-13 44-19-16,13-44 29 0,-7 45-20 16,7-45-2-16,7 48 19 15,-7-48-23-15,13 37 20 0,-13-37 3 16,0 0-20-16,20 44 14 0,-20-44 4 16,26 33-14-16,-26-33 13 15,33 37-7-15,-33-37-13 0,33 26 21 16,-33-26-8-16,39 22 0 15,-13-11 11-15,7 0-11 16,-33-11-9-16,33 4 5 0,-33-4 20 16,39 0-19-16,-6-4 22 0,-33 4-29 15,33-11 10-15,-7 4 12 16,-26 7-22-16,40-19 22 0,-7-3-15 16,-33 22 3-16,39-18-4 0,-13-4 19 15,7-4-10-15,-33 26-15 16,40-34 13-16,-7 5-3 0,-33 29-8 15,39-44 18-15,-13 10-10 16,-6 1 0-16,-20 33 0 16,26-41-6-16,-13 12 12 0,7-1-3 15,-20 30-3-15,13-40 7 0,0-1-18 16,-6 4 11-16,0 4 6 16,6 0-6-16,-7-1-9 0,-6 1 9 15,7 4 0-15,-1-1 0 0,8 4-9 16,-8 0 9-16,1 8 5 15,-7 18-8-15,13-30-2 0,-7 8 1 16,-6 22 17-16,0 0-13 0,7-26-10 16,-7 26 10-16,0 0 5 15,7-22 4-15,-7 22-9 0,0 0 4 16,0 0-13-16,6-22-4 16,-6 22-4-16,0 0-35 0,0 0-28 15,0 0-46-15,0 0-55 16,0 0-39-16,0 0-78 0,0 0-66 15,0 0-19-15,0 0-12 0</inkml:trace>
  <inkml:trace contextRef="#ctx0" brushRef="#br0" timeOffset="881">4258 1364 650 0,'0'0'158'0,"0"0"53"16,0 0-19-16,0 0-14 0,0 0 20 15,-46 34-21-15,46-34-14 16,-46 29 17-16,7-3-22 0,6-7-3 16,33-19-48-16,-53 40-18 0,-6-7-19 15,0-3 16-15,-7 7-10 16,-6-4-14-16,-14 0-30 0,-6 1-12 15,-13-1-13-15,-6 0 11 0,-14 4 12 16,-7-11-3-16,14 7-19 16,13-11 10-16,19 1-13 0,14-5-5 15,13-11 10-15,20 8-10 16,39-15-8-16,-33 8 8 0,33-8-11 16,0 0-52-16,0 0-48 15,0 0-54-15,0 0-7 0,0 0-23 16,0 0 10-16,0 0-5 0,0 0-25 15,0 0-3-15,0 0-24 16,0 0 43-16,0 0 27 0,33-11 19 16,-33 11 18-16,39-23 38 0,-39 23 43 15,0 0 25-15,39-29 9 16,-39 29 15-16,0 0 12 0,33-26 33 16,-33 26 25-16,0 0 15 0,0 0 7 15,0 0 3-15,33-37 9 16,-33 37 20-16,0 0 29 0,0 0-10 15,0 0-3-15,0 0 10 16,0 0 5-16,0 0-5 16,0 0-11-16,0 0 2 0,7-33-84 15,-7 33 9-15,0 0 9 0,0 0-15 16,0 0-6-16,0 0-7 16,-33-22-16-16,0 7-11 0,33 15-4 15,-39 7-3-15,6 8 15 0,0-8-11 16,7 12 0-16,26-19-18 15,-46 22 15-15,13-3-9 0,33-19 22 16,-33 25 6-16,33-25 2 0,-33 34-5 16,33-34-5-16,-26 37-9 15,19-8 7-15,7-29-3 16,7 33-13-16,-7-33-2 0,0 0 0 16,39 34 11-16,-6-16-4 0,0-7-7 15,-33-11-10-15,33 15 2 16,-33-15 11-16,33 11 2 0,-33-11-45 15,0 0-202-15,0 0-193 0,0 0-211 16</inkml:trace>
  <inkml:trace contextRef="#ctx0" brushRef="#br0" timeOffset="1244">1945 1815 1117 0,'0'0'263'15,"0"0"-35"-15,0 0 28 0,0 0-41 16,0 0-78-16,0 0-1 0,0 0 0 16,0 0-27-16,0 0-2 15,0 0-52-15,-20 45-21 0,20-45 1 16,0 0 29-16,-39 36 7 15,39-36-17-15,-46 30-34 0,6-12-16 16,40-18 6-16,-52 12 13 16,19-5 29-16,33-7-9 0,-53 7-5 15,14 4-2-15,-1 8-10 0,1 7 8 16,0 3 2-16,-7 8-26 16,6 8 0-16,-6-5-2 0,0 8 1 15,0-7-19-15,13 0-92 0,33-41-143 16,-46 44-265-16,46-44-266 15,-26 52-61-15</inkml:trace>
  <inkml:trace contextRef="#ctx0" brushRef="#br0" timeOffset="1430">1551 2373 1686 0,'0'0'301'0,"0"0"94"0,0 0-53 16,0 0-153-16,0 0-87 16,0 0-56-16,0 0-130 0,0 0-177 15,0 0-164-15,0 0-217 0,0 0-83 16</inkml:trace>
  <inkml:trace contextRef="#ctx0" brushRef="#br0" timeOffset="1617">1367 1815 1234 0,'0'0'318'0,"0"0"12"0,0 0-66 16,-7-37-101-16,7 37-94 15,0 0-28-15,0 0-10 16,0 0-34-16,0 0-208 0,0 0-256 15,0 0-138-15</inkml:trace>
  <inkml:trace contextRef="#ctx0" brushRef="#br0" timeOffset="1841">1123 2055 1556 0,'0'0'292'0,"-39"19"-5"0,39-19-78 16,0 0-45-16,-46 48-77 0,20 0-38 15,-1-8-19-15,8 1-30 16,-1 0 8-16,7-4 2 0,13-37-79 16,-40 51-193-16,40-51-160 0,-46 48-140 15,46-48-53-15</inkml:trace>
  <inkml:trace contextRef="#ctx0" brushRef="#br0" timeOffset="2126">670 1937 1068 0,'0'0'261'0,"0"0"25"0,0 0-11 16,0 0-16-16,0 0-20 0,0 0-36 16,-33 41-26-16,33-41-32 15,-46 48-33-15,0-8-9 0,-6 1-9 16,-1 0-45-16,-13-1 1 0,1-3-25 16,-8 11-12-16,1-7-9 15,13-4-4-15,6-8-9 0,53-29-130 16,-52 15-147-16,52-15-188 0,0 0-154 15,0 0 7-15</inkml:trace>
  <inkml:trace contextRef="#ctx0" brushRef="#br0" timeOffset="2449">1196 1472 1340 0,'0'0'294'0,"46"-34"-1"15,-46 34 2-15,39-26-66 0,-39 26-68 16,0 0-47-16,0 0-13 16,0 0-47-16,0 0-5 15,0 0-26-15,0 0-14 0,-39 26-12 16,-7-4 13-16,0-3-7 0,0-1-13 16,0-3-49-16,-7-7-60 15,7-1-23-15,0-14-32 0,7-1 45 16,39 8 64-16,-46-33 36 0,46 33 16 15,-33-37 37-15,33 37 84 16,-33-41 33-16,33 41 3 0,0 0-40 16,-39-22-43-16,6 19-36 0,-7 10-16 15,-6 15 9-15,0-3-14 16,0 10-39-16,-6-3-237 16,6 7-222-16,0-7-200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6:19.3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16 467 507 0,'0'0'140'0,"0"0"66"16,0 0 20-16,0 0 41 16,0 0-28-16,0 0-29 0,0 0-16 15,0 0-30-15,0 0-6 16,0 0-8-16,0 0-13 16,0 0-26-16,0 0-2 0,0 0-28 15,0 0-4-15,0 0-43 16,0 0-11-16,0 0-20 0,0 0 4 15,-13-41 0-15,13 41 2 16,0-37 3-16,0 37-6 16,0-41-6-16,0 41 3 15,0 0-3-15,0-40 0 16,0 40 5-16,0 0-11 0,0 0 6 16,0-41 4-16,0 41-2 15,0 0-7-15,0 0 5 0,0 0 0 16,0 0-5-16,0 0 1 15,0 0 4-15,0 0 0 16,0 0 0-16,0 0-9 0,0 0 12 16,0 0-6-16,32-44-1 15,-32 44 4-15,0 0 0 16,46-26-3-16,-46 26 3 16,40-19 0-16,-40 19 0 0,52-11 0 15,-52 11 2-15,60-7-6 16,-14-4 7-16,-46 11-3 15,59-11 7-15,-13 0-4 0,0 3 0 16,0 5-6-16,0-8 6 16,0 7-17-16,-7 0 18 0,7 4-4 15,0 0-5-15,-6-3 9 16,12-5 2-16,-6 4 3 16,13 1-13-16,-13-1-1 0,13 0 5 15,-6 4-7-15,6-7 11 16,0 0 2-16,7 3-6 0,-7 0 0 15,-6 0-9 1,6 1 12-16,-7-1 4 0,8 0-4 16,-8 1-8-16,1-1 5 15,-1 0-3-15,1 4 7 16,-1-3-4-16,1 3 3 0,0-4-8 16,6 4 9-16,-7 0-1 15,-6-4-7-15,0 4 4 0,0-3-10 16,-6 3 15-16,-7-4-5 15,-33 4 4-15,46-4-2 16,-7 4-6-16,-39 0 4 0,39 0 0 16,-39 0 0-16,40 4-3 15,-40-4 3-15,33 7-7 16,-33-7 4-16,0 0-2 16,39 4 5-16,-39-4 7 0,0 0-12 15,33 4 5-15,-33-4-4 16,0 0 8-16,0 0-1 15,0 0-1-15,39 7-2 0,-39-7 0 16,0 0 3-16,0 0-7 16,0 0 4-16,0 0 4 0,0 0-11 15,0 0 7-15,0 0 0 16,0 0 6-16,0 0-11 16,0 0 5-16,0 0 5 15,0 0-13-15,0 0 12 0,0 0-4 16,0 0-3-16,0 0 5 15,0 0 5-15,0 0-7 16,0 0-5-16,0 0 1 0,0 0 11 16,0 0-2-16,0 0-9 15,0 0 4-15,0 0 4 16,0 0-7-16,0 0 5 0,0 0-2 16,0 0 4-16,0 0-7 15,0 0 3-15,0 0 0 0,0 0-7 16,0 0 3-1,40 11 4-15,-40-11 6 0,0 0-6 16,0 0 0-16,0 0-8 16,0 0 12-16,0 0-4 0,0 0 0 15,0 0 5-15,0 0-8 16,0 0 15-16,0 0-12 16,0 0 0-16,0 0 6 0,0 0-6 15,0 0 0-15,0 0 11 16,0 0-4-16,0 0-7 15,0 0 0-15,0 0 6 0,0 0-3 16,0 0 9-16,0 0-8 16,0 0 5-16,0 0 2 15,0 0-2-15,0 0 11 16,0 0-3-16,39 44 14 0,-39-44-8 16,0 0-10-16,20 41 9 15,-20-41-5-15,0 0 6 0,7 37-3 16,-7-37 7-16,0 0 7 15,0 0 2-15,0 0-11 16,0 0-1-16,0 37-8 0,0-37-8 16,0 0 5-16,0 0-1 15,0 0 1-15,0 0 3 16,0 0-5-16,0 0-2 16,0 0-9-16,0 0 14 0,0 0-14 15,0 0 4-15,0 0 6 16,0 0-2-16,0 0 1 15,0 0 3-15,0 0 4 0,0 0-11 16,0 0 3-16,0 0 6 16,0 0-9-16,0 0 7 0,0 0 1 15,0 0-4-15,0 0-3 16,0 41 2-16,0-41 4 16,0 0-4-16,0 0-3 0,0 0-3 15,0 0-2-15,0 0 0 16,0 0-6-16,0 0 9 15,0 0 0-15,0 0 0 16,0 0-3-16,0 0-4 0,0 0 4 16,0 0 0-16,0 0-6 15,0 0 3-15,0 0 3 16,0 0 3-16,0 37 0 0,0-37-6 16,0 0 3-16,0 0 6 15,0 0-6-15,0 0-5 0,0 0 9 16,0 0-7-16,0 0 11 15,0 0-8-15,0 0-20 16,0 0-79-16,0 0-120 16,0 0-130-16,0 0-213 15,0 0-207-15,0 0-36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6:26.9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1110 436 761 0,'0'0'147'0,"0"0"40"15,0 0-19-15,0 0-64 0,0 0 23 16,0 0-41-16,0 0 14 15,0 0-7-15,0 0-8 16,0 0-19-16,-6 37-2 0,6-37-7 16,0 0-6-16,0 0-27 15,0 0-15-15,-46 37 0 16,46-37-5-16,-40 15 4 16,40-15-8-16,-46 7 0 0,46-7 2 15,0 0-2-15,-39-14-8 16,39 14 10-16,0 0-10 15,0 0 3-15,0 0-3 0,0 0 13 16,-33-37-5-16,33 37-5 16,0 0-15-16,0 0 30 0,0 0 6 15,0 0-3-15,0 0 14 16,0 0 15-16,0 0-26 16,-39 44-16-16,39-44 20 15,-40 37-29-15,40-37 19 16,-52 30 2-16,52-30-12 0,-46 22-10 15,46-22 10-15,-40 7 0 16,40-7-18-16,0 0-9 0,-39-18-22 16,39 18 19-16,0 0 13 15,0 0 2-15,-33-37 10 16,33 37 5-16,0 0-10 0,0 0 13 16,0 0-10-16,0 0 19 15,0 0-12-15,0 0 10 0,0 0-4 16,0 0 11-1,-40 51-11-15,40-51 3 0,-46 37 2 16,46-37-4-16,-52 34-7 16,52-34 4-16,-46 11-13 15,46-11 3-15,0 0 6 0,-53-8-11 16,53 8-63-16,0 0-18 16,-39-62 29-16,19 13 8 0,20 49 19 15,-6-48 19-15,6 48 10 16,0 0 1-16,0 0-3 15,0 0 9-15,0 0 10 0,0 0-2 16,0 0 5-16,0 0 64 16,0 0 3-16,0 0 22 15,-7 60-10-15,-13-16-4 16,20-44 9-16,-46 55-15 0,7-10-22 16,39-45-29-16,-53 48-11 15,53-48-16-15,-52 40-4 16,52-40-123-16,-46 34-147 0,46-34-194 15,0 0-90-15</inkml:trace>
  <inkml:trace contextRef="#ctx0" brushRef="#br0" timeOffset="286">0 0 1006 0,'0'0'221'0,"0"0"81"0,0 0 32 16,0 0-45-16,39 23-47 16,-39-23-33-16,40 59-43 0,-8-4-54 15,-12-7-47-15,-7 0-25 16,0-3-21-16,-6-5-6 15,0 1-6-15,-7-41-22 16,6 48-162-16,-6-48-256 16,0 55-276-16,0-18-111 0</inkml:trace>
  <inkml:trace contextRef="#ctx0" brushRef="#br0" timeOffset="1521">315 518 339 0,'0'0'81'16,"0"0"1"-16,0 0-6 16,0 0-4-16,0 0 31 0,0 0-26 15,0 0-11-15,0 0 9 16,0 0 24-16,0 0-28 16,0 0 3-16,0 0-26 15,0 0-19-15,0 0 23 16,0 0-52-16,-6-56 3 0,6 56 3 15,6-48-10-15,-6 48-14 16,0 0 18-16,13-48 12 0,-13 48-32 16,0 0 23-16,0 0 5 15,0 0-20-15,0 0 36 16,46-40-11-16,-46 40-23 0,0 0 28 16,40-19-23-16,-40 19-3 15,0 0 23-15,0 0-33 16,0 0 32-16,46 0-38 15,-46 0 33-15,0 0 52 0,0 0-32 16,0 0 2-16,0 0-17 16,39 48 24-16,-39-48 49 15,26 48-7-15,-26-48 0 0,7 37 15 16,-7-37-21-16,0 0-17 16,-13 48-39-16,13-48-3 0,0 0-2 15,-53 52 4-15,53-52-10 16,-52 44 2-16,52-44 3 15,-53 37 6-15,53-37 0 0,-46 30-5 16,46-30 4 0,-59 26-6-16,59-26-6 0,-46 18-3 15,46-18-2-15,0 0-11 16,0 0 6-16,0 0 2 0,-53 11 14 16,53-11-14-16,0 0 9 15,0 0-15-15,0 0 18 16,0 0-21-16,0 0 12 0,0 0 0 15,0 0-142-15,0 0-141 16,0 0-142-16,0 0-72 0</inkml:trace>
  <inkml:trace contextRef="#ctx0" brushRef="#br0" timeOffset="2161">263 555 339 0,'0'0'48'0,"0"0"-8"15,0 0-5-15,0 0-7 0,0 0-21 16,0 0 0-16,0 0 12 16,0 0-26-16,-40 33-131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6:32.8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 1326 485 0,'0'0'110'0,"0"0"18"15,0 0 29-15,0 0-10 16,0 0-21-16,0 0 19 0,0 0-35 16,0 0 3-16,0 0-27 15,0 0-34-15,0 0-24 0,0 0 23 16,0 0-46-16,0 0 11 16,0 0-4-16,0 0-17 15,0 0 26-15,0 0-7 16,0 0-34-16,0 0 12 0,-13-52 27 15,13 52-32-15,0 0 7 16,0 0-10-16,0 0 3 16,0 0 0-16,0 0 17 0,6-48-4 15,-6 48 34-15,0 0-46 16,0 0 15-16,13-48-15 16,-13 48 30-16,0 0-34 0,0 0 16 15,0 0-4-15,0 0 9 16,0 0-13-16,60-44 32 0,-60 44-28 15,0 0 27 1,59-22-32-16,-59 22 13 0,46-11-4 16,-46 11 16-16,52 0-11 15,-52 0 13-15,66 7-9 0,-20 1 22 16,0 3-24-16,-46-11 10 16,59 14-17-16,-6-2 10 15,-1-1-10-15,-12 0 5 0,6-4 31 16,0-3-14-16,6-4 0 15,-6 0 1-15,0 0-2 16,7 0-17-16,-1 4-8 0,1-8-6 16,6 4 18-16,0 0-3 15,-6 0 0-15,6 0 2 16,0 0-5-16,0 0-20 16,-6 4 31-16,-1-1-25 0,1 1 3 15,-7 0 5-15,0-1 18 16,-46-3-11-16,59 8 5 0,-6-1-6 15,-14 4 3-15,7-3-13 16,-46-8 8-16,66 7 0 16,-14-3-14-16,-6-1 21 0,0 1-4 15,0 0 2-15,-6-4-5 16,-40 0 18-16,65 0-10 16,-12 0-4-16,-53 0 5 15,59 3-18-15,-59-3 22 0,66 0 1 16,-20 0 21-16,-46 0-17 15,52 4 0-15,-52-4 4 16,0 0 11-16,0 0-2 0,0 0-20 16,46 11 5-16,-46-11-16 15,0 0 21-15,0 0-14 0,40 19-17 16,-40-19 29-16,0 0-19 16,0 0-7-16,0 0 11 15,46 22 3-15,-46-22-14 0,0 0 13 16,0 0 3-16,52 18-9 15,-52-18 8-15,46 4-2 16,-46-4-1-16,0 0-5 16,46-4 46-16,-46 4 23 0,0 0-7 15,40 8 8-15,-40-8-9 16,0 0 7-16,0 0-5 16,0 0-16-16,0 0-15 0,13 48-10 15,-13-48-11-15,-7 44-5 16,7-44-3-16,-13 41 8 0,13-41-6 15,0 0-10-15,-13 40 5 16,13-40-8-16,0 0-4 16,0 0-113-16,0 0-173 15,0 0-241-15,0 0-127 0</inkml:trace>
  <inkml:trace contextRef="#ctx0" brushRef="#br0" timeOffset="936">2308 417 281 0,'0'0'61'16,"0"0"26"-16,0 0-17 15,0 0-5-15,0 0-4 16,0 0 23-16,0 0-8 0,0 0 13 16,0 0 35-16,0 0-33 15,0 0 28-15,0 0-50 16,0 0 46-16,0 0 32 0,0 0-16 16,0 0 30-16,0 0-8 15,0 0-34-15,0 0-17 0,0 0-25 16,0 0-8-16,-46 45-24 15,46-45-16-15,-46 44-4 16,0-14-10-16,0-8-9 16,0 0-6-16,-7-4 0 15,1 1-5-15,-8-4 5 0,8 3 0 16,-7-7 0-16,13-7 0 16,0 0 0-16,0-4-11 0,6-8 6 15,40 8 1-15,-46-18-12 16,46 18 24-16,0 0-32 15,-33-30 6-15,33 30 14 0,0 0-5 16,0 0 3-16,0 0 6 16,0 0-4-16,0 0 4 0,0 0 0 15,0 0-4-15,0 0 4 16,0 0 0-16,0 0 7 16,0 0-10-16,0 0 8 15,0 0 11-15,0 0-6 16,0 0-10-16,-32 37 9 0,32-37-9 15,-53 33-5-15,7-10 5 16,0-5 10-16,0-3-8 0,7-8-2 16,39-7-7-16,-46 4-63 15,46-4-38-15,-40-15-33 16,40 15 29-16,-26-33 35 0,26 33 6 16,0-44 33-16,0 44 21 15,20-34 8-15,-20 34 2 16,39-22 7-16,-39 22-5 0,46-4 27 15,-46 4 11-15,39 19 40 16,-39-19 25-16,0 0 10 16,33 52 9-16,-26-12-21 15,-14-3-12-15,7-37-29 0,-33 48-16 16,33-48-18-16,-52 45-21 16,6-12 0-16,46-33-11 0,-46 26-134 15,46-26-157-15,0 0-183 16,-39 3-45-16</inkml:trace>
  <inkml:trace contextRef="#ctx0" brushRef="#br0" timeOffset="1152">1407 125 765 0,'46'8'220'16,"-6"-1"-31"-16,-1 1-9 16,1-5-83-16,-1-3-44 0,-6-3-21 15,-33 3-3-15,46 0-16 16,-46 0-195-16,0 0-162 0,33-8-109 16</inkml:trace>
  <inkml:trace contextRef="#ctx0" brushRef="#br0" timeOffset="1547">691 0 942 0,'0'0'223'16,"0"0"100"-16,0 0 35 15,13 52-52-15,14 10-20 16,-8 9-54-16,8 6-51 16,-8 1-42-16,-5-1-4 0,5-3-18 15,-19-7-35-15,0-1-24 16,-13-10-24-16,-7-1-16 0,-19-7-15 16,-7 0 5-16,-7-11-6 15,-6-11 4-15,7-8 3 16,-7-6-3-16,-1-12-3 0,8-12-12 15,6-6 9-15,6-12-8 16,1-10 8-16,6-12 4 16,7-7 1-16,13 0-9 15,6 0-11-15,14 0-55 0,6 3-92 16,7 1-116-16,12 3-136 16,1 4-133-16,7 4-6 15,-1 7 38-15,1 3 64 0</inkml:trace>
  <inkml:trace contextRef="#ctx0" brushRef="#br0" timeOffset="1692">606 151 1316 0,'0'0'308'0,"0"0"-11"16,0 0-32-16,39 30-28 16,-39-30-121-16,46 26-51 15,-46-26-24-15,46 22-23 16,-46-22-178-16,46 18-302 0,-6-7-285 15</inkml:trace>
  <inkml:trace contextRef="#ctx0" brushRef="#br0" timeOffset="3965">14504 2656 247 0,'0'0'-15'16,"0"0"3"-16,0 0 5 0,0 0 19 15,0 0-17-15,0 0 5 16,0 0-8-16,0 0-3 15,0 0 22-15,0 0-19 0,0 0 3 16,0 0 9-16,0 0-4 16,0 0 48-16,0 0 7 15,0 0 19-15,0 0 17 16,0 0-29-16,0 0 0 0,0 0 4 16,0 0-23-16,0 0 13 15,0 0-32-15,0 0-27 16,0 0 3-16,0 0-51 0,0 0 67 15,0 0-126-15,0 0-63 16,0 0-50-16</inkml:trace>
  <inkml:trace contextRef="#ctx0" brushRef="#br0" timeOffset="6567">14793 2789 376 0,'0'0'22'0,"0"0"16"16,0 0 42-16,0 0 18 15,0 0 43-15,0 0-45 16,0 0 12-16,0 0-52 0,0 0-42 15,0 0 24-15,0 0-48 16,0 0 19-16,0 0 22 0,0 0-45 16,0 0 21-16,0 0-7 15,0 0-6-15,-13-44 12 16,13 44-6-16,0 0 0 0,0 0-14 16,0 0 17-16,0 0 14 15,0 0 22-15,0 0 16 16,0 0 26-16,0 0-36 0,0 0-37 15,0 0 29-15,0 0 17 16,0 0 2-16,0 0-6 16,-53 0-28-16,53 0 18 15,0 0-18-15,0 0-38 0,0 0 3 16,0 0 25-16,0 0-37 16,0 0 22-16,0 0-8 15,0 0 22-15,0 0-30 0,0 0 24 16,0 0-5-16,0 0 0 15,0 0 22-15,0 0-6 0,0 0-23 16,0 0 30-16,0 0-23 16,0 0 0-16,0 0 7 15,0 0 0-15,0 0-12 16,0 0 17-16,0 0-17 0,0 0 34 16,0 0-4-16,0 0-14 15,-59 4 20-15,59-4-13 16,-52 14 14-16,52-14 0 0,0 0-32 15,0 0 0-15,0 0 23 16,0 0-15-16,-33 60-8 16,33-60 2-16,0 0 18 0,0 0-12 15,0 0-16-15,52 48 21 16,-52-48-16-16,60 25 12 0,-60-25-3 16,59 8-25-1,-59-8 26-15,52-11-12 0,-52 11 5 16,0 0 8-16,0 0-4 15,27-52-10-15,-27 52 3 0,-14-52 8 16,14 52-5-16,0 0 6 16,-32-40 10-16,32 40-9 15,0 0 24-15,0 0-7 0,-53-15 29 16,53 15 24-16,0 0-16 16,0 0-12-16,-46 26-31 15,46-26 10-15,0 0-13 0,0 0-19 16,-26 48-8-16,26-48 19 15,0 0 0-15,0 0-14 16,0 0 26-16,0 0-19 16,0 0 22-16,0 0-31 0,52 22 17 15,-52-22-8-15,0 0 3 16,53-26-8-16,-53 26 8 0,26-52 5 16,-13 8-13-16,-13 44 11 15,0-44 3-15,0 44-15 16,0 0-4-16,0 0 16 0,-46-23 53 15,46 23 2-15,-59 12-20 16,59-12-16-16,-59 29 4 16,59-29-24-16,0 0 3 15,0 0 2-15,-46 41-6 0,46-41 10 16,0 0-10-16,0 0 0 16,0 0-4-16,0 0-12 15,0 0-48-15,0 0-100 0,0 0-155 16,0 0-155-16,0 0-84 15</inkml:trace>
  <inkml:trace contextRef="#ctx0" brushRef="#br0" timeOffset="8155">14596 2723 485 0,'0'0'116'16,"0"0"17"-16,0 0-25 0,0 0-12 16,0 0-29-16,0 0-5 15,-59-30-17-15,59 30-18 0,-59-29 26 16,59 29 6-16,-72-34-25 15,12 9 28-15,1-1-77 16,-13-4 55-16,-7 1-53 0,-13-5 5 16,-6-3 8-16,-21-7-5 15,1 0 36-15,0-1-54 16,-1-3 23-16,-5 0-5 16,5 0 0-16,-12-3 30 0,-1 6-47 15,-12 5 18-15,6-5 12 16,-7-3-17-16,7 8 5 15,0-5 27-15,7 5-57 0,6-8 43 16,-6 0-9-16,6 7-13 16,-7-3 13-16,1 3 19 15,-1 4-33-15,1-4 14 0,-7 8 18 16,0 0-50-16,-13 3 51 16,-7-3-25-16,-6 3-12 15,0-3 4-15,-7 0-15 16,0 0-19-16,0-4 8 0,0 4 23 15,0-1 45-15,0-3-53 16,7 4 16-16,0 7 9 16,0 0 17-16,-1 0-25 0,-6 4 17 15,-6 8-9-15,13-5-11 16,-1 4 36-16,8 1-44 0,12 2 22 16,7 5 1-16,7 0-1 15,13 3 14-15,-1-3-1 16,1 3 21-16,13 4-8 0,0 0-34 15,6 4-13 1,1-4 43-16,6 3-57 0,0-3 35 16,6 4-3-16,14 0-4 15,6 3 14-15,7-3-18 0,6-4 12 16,7 3 1-16,46-3-9 16,-65 8 6-16,12-4 11 15,7-1-13-15,46-3 15 0,-66 4-8 16,14 0-36-16,6-1 49 15,46-3-31-15,-66 11 18 16,14-7-52-16,-1 0 77 0,0-1-20 16,-6 9-15-16,7-5 3 15,-1 0-13-15,1 1 15 16,52-8 25-16,-66 11-23 16,66-11 39-16,-59 7-43 0,59-7 2 15,0 0 16-15,-53 11-36 16,53-11 18-16,0 0 56 15,0 0-69-15,-52 8 7 0,52-8 24 16,-60 11-4-16,60-11-5 16,-65 18-4-16,12-7 32 0,1 0 17 15,52-11-26-15,-79 15-8 16,20 0 11-16,6-4-20 16,-6 0 10-16,6 0-8 15,7 0-26-15,46-11 27 0,-59 8-11 16,13 3-10-16,46-11 7 15,-59 15 0-15,59-15 2 16,-53 11-2-16,53-11 12 0,-46 11-16 16,46-11 9-16,0 0-5 15,0 0 6-15,0 0-6 16,0 0-15-16,0 0 18 0,0 0 2 16,0 0-2-16,0 0-3 15,0 0 0-15,0 0-6 0,0 0 10 16,46-59 9-1,-6 11-28-15,6 0 20 0,-7-1-5 16,7 5 5-16,-46 44-8 16,59-52 7-16,-19 15 1 0,-40 37 18 15,0 0-37-15,46-40-5 16,-46 40 32-16,0 0-7 16,0 0-16-16,0 0-6 0,0 0 56 15,0 0 11-15,0 0 32 16,0 0-18-16,0 0-24 15,0 0 0-15,-20 52 3 0,20-52 20 16,-46 55-36-16,0-11-32 16,46-44 31-16,-66 48-23 15,14-11 3-15,52-37 1 16,0 0-5-16,-46 34-6 0,46-34 10 16,0 0-4-16,0 0 13 15,0 0-16-15,0 0 2 0,0 0 35 16,0 0 29-16,0 0-23 15,0 0-9-15,20 44-13 16,-20-44 5-16,46 29 11 0,0-10-29 16,0-8-1-16,0-4 10 15,6-3-25-15,-6 0 8 16,0-1-184-16,13 5-252 16,-6-1-148-16,6 12 31 0</inkml:trace>
  <inkml:trace contextRef="#ctx0" brushRef="#br0" timeOffset="9868">10574 3454 444 0,'0'0'109'0,"0"0"36"16,0 0-9-16,0 0-20 0,0 0-24 16,0 0-7-16,0 0 52 15,0 0-1-15,0 0-44 16,0 0 29-16,0 0-33 0,0 0-15 15,0 0-16-15,-26 48-31 16,26-48-17-16,0 0-2 16,0 0 9-16,0 45-19 15,0-45 17-15,0 0 4 0,0 0-21 16,0 0 3-16,0 0 3 16,0 0-45-16,0 0-29 15,0 0 0-15,0 0 22 0,-39-48 2 16,39 48 43-16,-59-52-14 15,6 15 18-15,-6 15 23 0,59 22-5 16,-72-11 17 0,19 7-2-16,53 4 26 0,-53 11 6 15,53-11-5-15,0 0 0 16,0 0 12-16,0 0-20 0,-39 48-2 16,39-48-8-16,0 0-6 15,0 0-11-15,46 41-25 16,0-19 5-16,0-11 6 0,7-11-21 15,-7-7 23-15,6-1-13 16,-6-3 9-16,-46 11-16 16,59-26 12-16,-59 26-8 0,0 0-6 15,46-51 9-15,-46 51 5 16,0 0-5-16,7-48-5 0,-7 48 13 16,0 0-8-1,0 0-6-15,-59-8 44 0,13 16 33 16,46-8 12-16,-53 33-17 15,53-33-35-15,0 0-5 0,-46 55-17 16,46-55 8-16,-26 45-17 16,26-45 9-16,0 0 0 15,0 0-9-15,0 0 9 0,0 0-5 16,0 0-11-16,46 22 7 16,-46-22-3-16,52 0-3 15,-52 0 6-15,46-15-19 0,-46 15-32 16,0 0 15-16,0 0 10 15,27-48 20-15,-27 48 6 16,0 0-5-16,0 0 5 16,-59-15-9-16,13 15 12 0,46 0 2 15,-53 22-5-15,53-22 15 16,-53 34 4-16,53-34 3 0,-39 44-9 16,39-44-3-16,0 0-10 15,-7 52 0-15,7-52 10 16,0 0-5-16,0 0-9 0,0 0 4 15,53 40 9-15,-53-40-9 16,53 15-9-16,-53-15 6 16,46 4 7-16,-46-4-1 15,0 0-3-15,39-37-49 0,-39 37-9 16,26-52 11-16,-26 8 35 16,0 44 0-16,-19-45 1 15,19 45 14-15,0 0 26 0,-53-26-45 16,53 26 16-16,-59 4-9 15,59-4 19-15,-53 30 4 0,53-30 2 16,0 0-10-16,-33 51-3 16,33-51 5-16,-6 45-4 15,6-45 8-15,0 0-6 0,0 0-1 16,0 0-5 0,52 33-8-16,-6-18 8 0,-46-15-13 15,60-8 13-15,-21-3-11 16,-39 11 11-16,46-29 0 0,-46 29 6 15,39-48-3-15,-39 48-3 16,14-52-3-16,-14 52 8 16,0 0-5-16,0 0-3 0,-60-33 16 15,14 25 73-15,0 12-7 16,46-4 1-16,-52 26 0 0,19 4-8 16,33-30-12-16,-33 40-30 15,33-40-10-15,0 0-1 16,-6 37-5-16,6-37-14 0,0 0 10 15,0 0-10-15,0 0-13 16,0 0-85-16,0 0-144 16,46 19-212-16,-46-19-182 15,0 0-22-15</inkml:trace>
  <inkml:trace contextRef="#ctx0" brushRef="#br0" timeOffset="10983">10358 3554 648 0,'0'0'66'0,"0"0"20"0,0 0 8 15,-33-52-12-15,33 52-21 16,0 0 15-16,0 0-51 16,-66-59 0-16,13 26-36 0,1 3 33 15,-7-3 13-15,-14 0-22 16,-12 0-2-16,-20-4 34 16,0 3-54-16,-20 1 52 15,-7 0-33-15,-6 0-8 0,0 3 33 16,7 4-67-16,-7 0 51 15,7 1-38-15,-1 2 24 16,-6 1 38-16,-13-7-31 0,-13 6-34 16,-20 1 35-16,0 0 25 15,0 0-42-15,0 4-6 16,0 3 0-16,13 4 26 0,0-4-28 16,7 7 7-16,0 1 8 15,12 0 51-15,1 3 5 0,13 4 2 16,0 0-55-16,13 0 12 15,1 0-18-15,5 0-13 16,8 4 21-16,5-1-4 16,8 1-11-16,6 0 7 15,6-1 11-15,8-3-11 0,-1 4-11 16,6 4 13-16,1-5 7 16,6 8-20-16,1 4 19 0,-1-4 3 15,0 8-16-15,1-8 0 16,-1 7-14-16,0-3 30 15,0 0-17-15,7 0 6 0,-13-1-9 16,6 1 9-16,-6-4-3 16,-7 0 0-16,0-3-2 15,0-1 7-15,-6 0 8 16,6-3 19-16,13 4 17 0,7-8 0 16,13 0-10-16,46 0-25 15,0 0-4-15,-46 0 2 16,46 0-7-16,0 0 10 0,0 0 7 15,0 0 10-15,0 0 0 16,0 0-6-16,0 0-23 0,0 0-7 16,0 0 20-16,0 0-9 15,0 0 12-15,0 0-7 16,0 0-16-16,0 0 12 0,0 0-5 16,0 0 0-16,0 0 3 15,0 0-6-15,0 0-5 16,0 0 4-16,46-37-16 15,-6-4-57-15,-1 0 15 0,7 4 15 16,-6 0 18-16,6 4 20 16,-7 4-1-16,-39 29 3 15,39-30 15-15,-39 30-14 0,0 0-1 16,0 0 16-16,33-26 11 16,-33 26 15-16,0 0-2 0,0 0 10 15,0 0 19-15,0 0-9 16,0 0 11-16,0 0 24 15,0 0 25-15,-46 41 4 16,7 3-14-16,-7-3-27 0,0 3-36 16,-7 0-1-16,7 1-12 15,-6-5-4-15,12-3-5 16,1-3 0-16,39-34-11 0,0 0-12 16,-46 40 1-16,46-40 7 15,0 0-1-15,0 0 11 16,0 0-10-16,66 19-3 0,-1-16 0 15,1-6 0-15,6-5-14 16,14 1 4-16,-7 3-232 16,6-3-294-16,0 7-155 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4:51.6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3286 3093 653 0,'0'0'178'0,"0"0"-29"15,0 0 4-15,33 37-9 0,-33-37-16 16,0 0-14-16,39 34 12 15,-39-34-33-15,40 22-29 0,-40-22 10 16,46 11-24-16,-46-11 1 16,46 0-8-16,-46 0-31 15,46-8 7-15,-7 1 9 0,-39 7-5 16,40-11 11-16,-40 11 10 16,39-26-16-16,-39 26-21 15,39-33 10-15,-39 33 1 16,40-41-10-16,-40 41-16 0,46-44 8 15,-46 44 0-15,52-44-17 16,-12 7 35-16,-1 7-8 16,-39 30-15-16,46-41-4 0,-13 8 6 15,-33 33 10-15,40-48-5 16,-8 4-14-16,-32 44 7 0,27-56 14 16,-8 8 7-16,-19 48 2 15,14-55-5-15,-1 7-11 16,-13 48-2-16,26-48-6 0,-26 48-12 15,26-56 23-15,-6 16-18 16,-20 40 7-16,33-52 15 16,-7 15-5-16,-6 0 17 15,-20 37-21-15,20-52 11 0,-1 12-4 16,1-1 3-16,-7 1-13 16,7-1 0-16,-7-3 3 15,7 7-7-15,-7-4 1 0,7 4 8 16,-7 0-13-16,-7 4 19 15,7 3 15-15,-13 30 36 0,0-37 1 16,-6 8-63-16,6 29-12 16,-13-34 33-16,13 34-23 15,-20-33-6-15,20 33 21 0,-26-33-4 16,26 33-17-16,-33-33 11 16,33 33 0-16,-33-34 6 15,33 34 0-15,-39-40-6 0,12 10-19 16,27 30 4-16,-39-37 23 15,39 37 12-15,-40-37-20 16,8 15-5-16,32 22 0 0,-40-26-10 16,7 12 17-16,0-1-6 15,1 4 16-15,-1 3-7 0,0-3-3 16,-7 8-10-16,8-1-1 16,5 0 16-16,27 4-1 0,-46 4-27 15,13 0 10-15,1 3 23 16,-1 0-2-16,33-7-18 15,-40 15 8-15,7-4 0 16,1 4 4-16,32-15-4 0,-40 26-15 16,7 0 24-16,33-26-18 15,-39 40 21-15,6-3-6 0,0-3-21 16,7 2 32-16,0 1-14 16,-1 0-3-16,1 4 6 0,6-4-6 15,-6 4 0-15,6-1 9 16,1 1-9-16,5 3 0 15,-5 1 8-15,6-1-18 0,-1 4 10 16,8-4 18-16,-1 4-12 16,1 0-4-16,6-3 23 15,0 3-5-15,0 0 11 0,-7 3-9 16,14-3-22-16,-7 0 18 16,0 4-1-16,0-4-2 15,0-3 17-15,0-1-22 0,0-7 0 16,0 3 16-16,6-3-32 15,1 0 12-15,-7-37 24 0,6 45 10 16,1-8-1-16,-7-37-15 16,20 48-20-16,-1-11 13 0,-19-37 2 15,27 37-7-15,-27-37 30 16,0 0-20-16,39 40 2 16,-39-40-10-16,40 30-20 15,-40-30 17-15,0 0-21 0,0 0 21 16,0 0-11-16,39 15 3 15,-39-15-3-15,0 0-65 0,0 0-60 16,0 0-198-16,33-15-316 16,-33 15-255-16</inkml:trace>
  <inkml:trace contextRef="#ctx0" brushRef="#br0" timeOffset="697">3536 814 755 0,'-13'-33'111'0,"13"33"52"15,0-52 23-15,0 4-58 16,6 7-48-16,7 4-29 16,-13 37 10-16,13-33-61 0,-13 33 8 15,0 0-19-15,0 0 3 16,0 0 38-16,33-7-26 0,-33 7-4 15,53 22-3-15,-14 4 7 16,1-4 2-16,-40-22-6 16,39 26 0-16,-39-26-9 0,0 0 36 15,0 0-3-15,0 0-28 16,33 18 44-16,-33-18 9 0,0 0-26 16,0 0 47-16,0 0 4 15,0 0-59-15,0 0 13 0,0 0-8 16,0 0-17-16,-46-11 21 15,-7 15 63-15,1 18-8 16,-1 7-8-16,1 8-26 16,-7 4-13-16,-1-4-20 0,8 0 2 15,6 4-26-15,6-8 0 16,8-7 23-16,-1 0-1 0,33-26-6 16,-27 29-26-16,27-29-211 15,0 0-227-15,0 0-218 16</inkml:trace>
  <inkml:trace contextRef="#ctx0" brushRef="#br0" timeOffset="1193">3319 537 770 0,'0'0'210'0,"0"0"33"0,0 0-73 16,0 0-57-16,-13 44-30 16,13-44-57-16,-40 37-26 15,40-37 14-15,-52 26 5 0,19-15-10 16,33-11-6-16,0 0 41 15,-40-4-18-15,40 4 3 16,0 0-32-16,0 0-7 0,0 0 3 16,0 0 15-16,0 0-22 15,33-33 8-15,7 15 6 0,-40 18 19 16,46 3-24-16,-46-3-15 16,46 22 34-16,-46-22-5 0,26 30 46 15,-26-30 64-15,13 41 62 16,-19-8-21-16,6-33-67 15,-60 40-44-15,-5-14 31 0,-8-4 12 16,-12-7-43-16,0 0-22 16,-1-11-1-16,-6 3-14 15,7-7-16-15,6 0 13 0,7-4-2 16,6-3-15-16,13 3-15 16,14-7-146-16,39 11-191 0,-46-18-288 15,46 18-92-15</inkml:trace>
  <inkml:trace contextRef="#ctx0" brushRef="#br0" timeOffset="1393">2787 441 1792 0,'32'-23'289'16,"-32"23"7"-16,0 0-110 0,0 0-92 15,0 0-43-15,0 0-22 16,0 0-29-16,0 0-3 0,0 0-28 16,0 0-303-16,0 0-295 15,0 0-90-15</inkml:trace>
  <inkml:trace contextRef="#ctx0" brushRef="#br0" timeOffset="1725">2176 574 1390 0,'0'0'280'0,"0"0"-19"16,0 0-98-16,-33 7-75 0,33-7-46 15,0 0-5 1,0 0 27-16,0 0-9 0,0 0-3 15,0 0 9-15,-33 15-4 16,33-15-33-16,-46 11 30 0,6-4 17 16,1 4 7-16,-7-3-39 15,0 7-22-15,0-1 10 0,-7 8 17 16,-6 8 14-16,-6 11-13 16,5 3-19-16,1 11-15 0,0-3-3 15,0 0 2-15,13 0-10 16,0-4-12-16,13-4-209 0,33-44-268 15,-46 41-299 1</inkml:trace>
  <inkml:trace contextRef="#ctx0" brushRef="#br0" timeOffset="1902">1808 958 1831 0,'39'-7'129'0,"-39"7"140"16,0 0-18-16,0 0-127 16,0 0-58-16,0 0-60 0,0 0-201 15,0 0-342-15,26-26-202 16</inkml:trace>
  <inkml:trace contextRef="#ctx0" brushRef="#br0" timeOffset="2098">1670 396 1210 0,'0'0'256'0,"0"0"84"0,-27-44-46 16,27 44-156-16,0 0-77 15,0 0-20-15,0 0-12 0,0 0-41 16,0 0-352-16,0 0-230 15,0 0-79-15</inkml:trace>
  <inkml:trace contextRef="#ctx0" brushRef="#br0" timeOffset="2313">1308 618 1252 0,'0'0'283'0,"0"0"-57"0,0 0-66 16,-33 41-99-16,14-8-38 15,-1 4-3-15,0 3-10 16,0 5-14-16,1 3 7 0,-1 0-108 16,0-4-204-16,7 1-96 15,0-5-30-15</inkml:trace>
  <inkml:trace contextRef="#ctx0" brushRef="#br0" timeOffset="2621">1131 522 711 0,'0'0'187'15,"0"0"12"-15,0 0-34 0,0 0 67 16,0 0-6-16,0 0 41 16,0 37 7-16,-20-4-71 0,0 0-56 15,-19-3-44-15,-20 3-23 16,-14 0 11-16,-19-3-6 0,-13 3-27 16,-6-7-27-16,5 0-22 15,1-4-9-15,7-7 9 16,12-4-2-16,14 0-7 15,13-11-49-15,13-4-147 0,6-3-182 16,40 7-224-16,0 0-100 16</inkml:trace>
  <inkml:trace contextRef="#ctx0" brushRef="#br0" timeOffset="2924">1486 130 1466 0,'46'-3'64'16,"-46"3"115"-16,0 0-13 0,0 0-42 15,0 0-49-15,0 0-25 16,0 0-23-16,0 0 7 0,0 0-20 16,-27 44-14-16,27-44-130 15,-52 30-66-15,6-12-37 0,46-18 6 16,-53-4 74-16,53 4 74 15,-46-37 45-15,7 0 112 16,12 0 114-16,27 37 44 0,-32-44 16 16,-1 11-63-16,6 14-101 15,-19 12-43-15,-6 7-8 0,-14 11-16 16,-13 8-29-16,-19 10-173 16,-14 15-414-16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37.2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579 0 248 0,'0'0'64'15,"0"0"11"-15,0 0-3 0,0 0-22 16,0 0 0-16,0 0 27 16,0 0 15-16,0 0 6 15,0 0-33-15,0 0 13 0,0 0-4 16,0 0 18-16,0 0-54 16,0 0-29-16,0 0 30 15,0 0-43-15,0 0 8 16,0 0 87-16,0 0 5 0,0 0-49 15,-60 18-11-15,60-18 10 16,0 0-64-16,0 0 42 16,0 0 36-16,0 0 15 0,0 0-42 15,0 0-33-15,-46 8-3 16,46-8-22-16,0 0 31 0,0 0 4 16,0 0-15-16,0 0 9 15,-59 15 9-15,59-15 7 16,0 0 23-16,-46 22 3 15,46-22-52-15,0 0 10 16,-46 29 0-16,46-29 15 0,0 0 1 16,0 0-6-16,0 0-7 15,0 0-12-15,0 0 5 0,0 0-6 16,0 0-7-16,0 0 39 16,0 0 17-16,0 0 14 15,0 0-18-15,0 0-7 0,0 0-23 16,0 0 3-16,0 0 22 15,46-15-13-15,-46 15 51 0,0 0-6 16,0 0-15 0,0 0-15-16,0 0-13 0,0 0-15 15,0 0-17-15,0 0 9 16,-52-7 0-16,52 7 13 16,-53 15-6-16,53-15 2 0,0 0-12 15,0 0 9-15,0 0-10 16,0 0 11-16,-33 48-4 0,33-48-17 15,0 0 6-15,0 0 8 16,0 0 6-16,0 0 2 16,53 29-4-16,-53-29 28 0,52-3-32 15,-52 3-3-15,46-19-3 16,-46 19-13-16,0 0 19 16,27-48 4-16,-27 48-1 15,6-44 29-15,-6 44 4 0,0 0-8 16,-46-26 8-16,-6 19-4 15,6 14-1-15,-7 12-15 16,7 3 1-16,46-22-1 0,-52 40-13 16,52-40 0-16,-46 52 0 15,19-11-13-15,27-41 16 0,0 40 2 16,0-40 4-16,0 0-1 16,46 34-4-16,0-20-7 15,-6-10 0-15,-1-8 0 16,1-7-9-16,-40 11 1 0,46-26 8 15,-46 26 0-15,26-55 19 0,-6 11-11 16,-20 44 7 0,0-48 3-16,0 48-2 0,0 0-2 15,-53-30-5-15,7 26-19 16,0 15 14-16,-7 8-4 16,7 7 0-16,7 0-4 0,39-26 9 15,-46 33 9-15,46-33-10 16,-20 37 4-16,20-37-4 0,0 0-4 15,20 33 3-15,-20-33-11 16,53 22 0-16,-7-18 11 16,0-8 11-16,-7-7-4 0,-6-4-5 15,-33 15 0-15,46-40-5 16,-46 40-13-16,46-56 7 16,-46 56 41-16,26-51 19 15,-26 51 6-15,0 0-11 0,0 0-11 16,0 0-8-16,-59-15-13 15,0 22 2-15,6 8-6 16,7 7-2-16,46-22-3 0,-39 37-16 16,39-37 8-16,0 0 9 15,-20 41 5-15,20-41-3 0,0 0 8 16,0 0-6 0,46 26-2-16,-6-15-11 0,-1-11 0 15,-6-11-8-15,-33 11 2 16,52-34 10-16,-52 34-1 0,40-48 31 15,-40 48 44-15,0 0 2 16,13-40-11-16,-13 40-26 16,0 0-14-16,-39-8-21 0,6 19-12 15,33-11 1-15,-53 19 3 16,53-19-9-16,-39 26-5 16,39-26-135-16,0 0-185 0,0 0-248 15,0 0-329-15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4.3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171 116 540 0,'0'0'129'0,"0"0"28"16,0 0 22-16,0 0 11 15,0 0-29-15,0 0-33 16,0 0-29-16,0 0-36 16,-46 18 8-16,46-18-51 0,0 0-11 15,-39 41 13-15,39-41-6 16,-20 37 8-16,20-37-7 16,0 0-14-16,0 0 7 0,53 18-21 15,-14-18 11-15,7-11-15 16,-7-7 15-16,1-8 0 0,-40 26 22 15,46-48-12-15,-20 7 76 16,-6 8-2-16,-20 33 0 16,0-41-20-16,0 41-2 0,0 0-21 15,0 0-18-15,-53-18-18 16,7 21 12-16,-6 12-17 16,12 7 8-16,1 4 8 15,39-26-2-15,-46 41-14 0,46-41-5 16,-33 44 2-16,33-44 3 15,-13 37-20-15,13-37 16 16,0 0 4-16,46 19 15 0,-13-19-5 16,-33 0-10-16,0 0 20 15,46-37 24-15,-46 37 27 0,26-48-7 16,-13 14 25-16,-13 34-11 16,-13-33-17-16,13 33-22 15,0 0-13-15,-53-4-5 0,1 15-9 16,6 4-5-16,46-15-7 15,-40 37-9-15,40-37-93 16,-13 41-296-16,13-41-359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5.1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 40 807 0,'0'0'129'0,"0"0"38"0,-52 19 4 15,52-19-23-15,0 0 0 16,0 0-54-16,0 0-2 0,-7 52-15 16,7-52-11-16,0 0-19 15,0 0-11-15,0 0-34 16,0 0 57-16,53 33-13 0,-53-33 41 16,0 0 0-16,0 0-29 15,0 0 7-15,0 0 25 0,39-41 0 16,-39 41-5-16,0 0 4 15,0-48-25-15,0 48 11 16,0 0-8-16,0 0-20 0,0 0-18 16,-52-18-11-1,52 18-11-15,-60 14-10 0,60-14-2 16,0 0-5-16,0 0 5 16,-39 48 5-16,39-48 7 0,0 0-7 15,0 0 6-15,0 0 1 16,0 0-2-16,0 0-2 15,53 8-10-15,-53-8 7 0,0 0 0 16,46-33-3-16,-46 33 15 16,19-41 57-16,-19 41 10 0,7-33-5 15,-7 33-34-15,0 0-21 16,0 0-6-16,-59 0-13 16,6 18-27-16,7 8-209 15,46-26-321-15,-66 48-436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3:01.55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 1694 0,'27'7'229'0,"-8"-3"-2"16,1-4-48-16,-20 0-80 15,0 0-136-15,0 0-387 0,13-22-521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5.9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0 272 544 0,'0'0'165'16,"0"0"56"-16,46 4 76 0,-46-4 3 16,0 0-59-16,0 0-70 15,0 0 4-15,33 0 25 16,-33 0-33-16,0 0-54 16,33 15-67-16,-33-15-3 0,0 0-2 15,32 11-16-15,-32-11 18 16,0 0-13-16,33-11-30 15,-33 11 16-15,0 0 21 0,20-37-20 16,-7 4 13-16,-13 0-30 16,0-1 13-16,0 34 23 0,-13-44 29 15,13 44 0-15,0 0-19 16,0 0 2-16,-7-33-1 16,7 33-29-16,-32 3 7 0,-1 12-21 15,0 11-4 1,33-26 9-16,-40 41-13 0,14-4 17 15,13-8-13-15,13-29-3 0,0 33 10 16,0-33-4-16,26 23 1 16,14-16 7-16,6-14-22 15,6-8 11-15,1-11 11 16,-1-7-19-16,-6-4 12 0,0-8 2 16,-6 1-14-16,-14 3 15 15,-26 41-7-15,26-40 2 0,-26 40-2 16,0 0-9-16,0 0-64 15,0 0-213-15,-52 29-339 16,-1 8-376-16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6.6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246 239 887 0,'0'0'107'0,"0"0"32"15,0 0-25-15,0 0-11 16,0 0-30-16,0 0-23 0,0-26 12 16,0 26 102-16,6-22 66 15,-6 22-14-15,0 0-61 16,0 0-69-16,0 0-31 0,0 0-14 15,0 0-26-15,0 0-24 16,0 0 6-16,0 0 14 0,0 0-11 16,0 0-4-16,0 0 4 15,0 0 14-15,0 0-8 16,0 0 1-16,7-30-22 0,6 5 22 16,0-5 50-16,-6 4 33 15,-7 0 7-15,0 4-8 0,0 22-20 16,-13-26-13-16,13 26-21 15,-40-3-19-15,1 10 33 16,-1 15 27-16,8 8-13 0,-8 3-25 16,14 4-13-16,0 7-6 15,6 1-6-15,7-1-16 0,13-7 3 16,6-4 7-16,14-7 1 0,-20-26-8 16,46 26-8-1,-7-11-3-15,7-4-14 0,0-11-49 16,-13 0-58-16,0-8-73 0,0 5-93 15,-33 3-198-15,46-8-205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7.5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0 181 484 0,'46'-4'99'0,"-46"4"65"16,0 0 14-16,0 0-10 0,0 0-21 16,0 0 4-16,46-18-21 15,-46 18 20-15,0 0-25 0,0 0 11 16,0 0 2-16,0 0-11 16,0 0-21-16,0 0-34 15,0 0-33-15,0 0-24 0,0 0-6 16,0 0-1-16,0 0-12 15,0 0 24-15,40-23-13 0,-40 23 9 16,0 0 1 0,46-22-21-16,-46 22 11 0,32-14-16 15,-32 14 37-15,0 0 32 16,0 0-11-16,0 0 41 16,0 0 25-16,0 0 30 0,0 0 1 15,0 0-68-15,0 0-35 16,0 0-18-16,-39-8-3 0,0 8 2 15,-1 8-10-15,40-8-8 16,-46 18-2-16,46-18-1 16,-39 18 3-16,39-18 3 0,0 0-9 15,0 0-4-15,0 0 0 16,46 15-5-16,0-15-5 16,0-7 14-16,6-4-7 15,-6-4 10-15,-13-3 0 0,-33 18 6 16,0 0 3-16,40-34 7 15,-40 34 6-15,0 0-20 16,0 0-1-16,-14-33-42 0,14 33-217 16,0 0-416-16,-59-33-476 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8.2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144 81 1278 0,'0'0'299'0,"-52"22"20"15,52-22-50-15,-46 29-107 16,46-29-85-16,0 0-39 0,0 0 17 15,0 0 3-15,0 0-25 16,0 0 2-16,0 0-23 16,0 0 21-16,0 0-25 0,46 0 2 15,-46 0 0-15,52-26 92 16,-52 26 26-16,27-44 0 16,-8 11 0-16,-19 33-21 15,0 0-37-15,0 0-25 0,-52-22-26 16,-1 18-12-16,14 15-7 15,39-11 0-15,-46 15 0 16,46-15-53-16,0 0-212 0,0 0-388 16,0 0-432-16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8.8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158 66 974 0,'0'0'246'15,"0"0"77"-15,-46 45-58 0,46-45-120 16,0 0-48 0,-40 44-40-16,40-44-13 0,0 0-22 15,0 0 19-15,0 0 0 16,0 0-15-16,0 0-15 0,0 0-9 15,0 0-12-15,0 0 16 16,0 0 5-16,46-7 85 16,-46 7 42-16,0 0-9 0,33-41-8 15,-33 41-20-15,13-41-42 16,-13 41-22-16,0 0-12 16,0 0-4-16,-46-18-8 0,0 14-9 15,46 4-4-15,-39 19-5 16,39-19-4-16,0 0-1 0,0 0 10 15,-33 44-6-15,33-44 11 16,0 0-9-16,0 0-5 16,33 30-4-16,6-19 4 15,-39-11 9-15,46-11 5 0,-46 11-18 16,46-30-51-16,-46 30-55 16,53-52-23-16,-53 52-126 15,33-55-237-15,-33 55-263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9.8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177 0 785 0,'0'0'209'15,"0"0"59"-15,0 0-22 0,0 0-57 16,0 0-32-16,0 0-38 16,0 0-2-16,0 0 22 15,0 0-28-15,-39 41-31 0,39-41-31 16,-53 44-25-16,14-7-11 15,39-37-1-15,-33 48 5 16,33-48 1-16,-13 44-8 0,13-44 9 16,0 0 1-16,0 0-14 15,39 34-14-15,1-27 14 0,-1-11-18 16,1-7 25-16,-1-11-17 16,-39 22-2-16,46-48 15 15,-6 4-9-15,-40 44 21 16,26-48 4-16,-13 11 46 0,-13 37-29 15,0 0-9-15,0 0-8 16,-66-19-6-16,7 19-8 16,13 8-4-16,0 10-14 0,7 4 7 15,39-22 0-15,0 0 8 16,-40 41 7-16,40-41-5 0,0 40-1 16,0-40-9-16,40 34 0 15,6-16 0-15,-7-7-8 16,7-7 15-16,-6-8 2 15,-8-3-13-15,-32 7 1 0,46-30 11 16,-46 30-13-16,33-37 38 16,-33 37 15-16,0-44-8 15,0 44-37-15,0 0 17 0,-59-15-13 16,7 12-19-16,6 14 2 16,6 0-14-16,40-11-147 15,0 0-220-15,-39 26-259 0,39-26-148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24.9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2134 421 468 0,'0'0'108'0,"0"0"48"16,0 0-6-16,0 0-34 15,0 0-25-15,0 0-10 0,0 0-21 16,0 0 20-16,0 0-20 16,0 0-64-16,0 0 33 15,0 0-39-15,0 0 131 16,0 0-57-16,0 0-1 0,13 40 41 16,20-6-29-16,13 3-39 15,0-4 17-15,26 0 15 0,-12 4-9 16,12-7-32-16,-6 3 10 15,-7 0 17-15,-7-3-48 0,-6 0 31 16,-6-8-37-16,-14-3 16 16,-26-19 16-16,0 0-18 0,0 0 10 15,7 29-17-15,-7-29 5 16,-33 26-12-16,-20-11-4 0,-13-4 15 16,-6-7-19-16,-7-1-21 15,7-3-77-15,0-3 10 16,6-8 19-16,7 0 29 0,13 0-22 15,0-4 47-15,12-4 23 16,34 19-15-16,0 0 31 0,-46-22-49 16,46 22 41-16,0 0-40 15,0 0 36-15,0 0-17 16,0 0 7-16,40-4 12 0,7 12-19 16,-1 3 18-16,-1 7-5 15,1 1 13-15,0 3-16 0,-6-4-11 16,-40-18 24-16,39 23-10 15,-39-23 4-15,0 0 11 16,0 0-10-16,0 0 14 0,0 0-19 16,0 0-4-16,-59 25-71 15,0-17-43-15,6-12-15 0,8-3-16 16,5-8 56-16,40 15 2 16,-47-30 40-16,47 30 19 0,0 0 35 15,-46-36-6-15,46 36-4 16,0 0-10-16,0 0 6 0,0 0 31 15,0 0-2-15,0 0 2 16,0 0-9-16,0 0 4 0,0 0 14 16,0 0 7-1,40-4-4-15,-40 4-23 0,0 0-15 16,40 4 20-16,-40-4 3 16,0 0 59-16,0 0 27 0,0 0 39 15,0 0-12-15,0 0-2 16,0 0 33-16,0 0-35 0,0 0-26 15,0 0-32-15,0 0 6 16,0 0 37-16,-20 44 14 0,-14-4-9 16,8 5-30-16,-13-1 13 15,12-3-31-15,-5 7 24 0,5-4-20 16,1-3-19-16,26-41-31 16,-26 48 5-16,26-48-21 15,-20 44 7-15,20-44-11 0,0 0 4 16,-53 22-19-16,1-14-59 15,12-12-63-15,-6-11-95 0,0-3-132 16,46 18-208-16,-52-52-48 16,12-7 41-16</inkml:trace>
  <inkml:trace contextRef="#ctx0" brushRef="#br0" timeOffset="197">2068 88 972 0,'60'-11'125'16,"-1"-4"-20"-16,13 1-7 0,0 2-58 16,1 1-32-16,-8 4-8 15,-6-4-135-15,-13 4-180 0</inkml:trace>
  <inkml:trace contextRef="#ctx0" brushRef="#br0" timeOffset="728">1417 428 1013 0,'0'0'309'15,"-7"48"-39"-15,14-11-34 0,-7-37-95 16,13 48-40-16,-13-48-60 16,7 48 14-16,-7-48 2 0,-13 41-41 15,13-41 9-15,-46 33-21 16,0-11-11-16,-7-11 4 0,14-3 9 16,39-8 1-16,-46-4-7 15,46 4 17-15,-40-22-25 16,40 22 5-16,-20-45-20 0,20 45 33 15,-6-40-36-15,6 40 29 16,0 0-27-16,0 0 48 0,0 0-21 16,0 0-3-16,0 0 14 15,39 29 55-15,-19 12 21 0,-7 0 58 16,-13 4-3-16,13-1-38 16,-13-3-4-16,0 0-3 0,-13-4 19 15,13-37-39-15,-46 48-18 16,-13-11-38-16,-13-12-3 0,-20-6-18 15,0-8 17 1,-13-7-16-16,5-8 6 0,-5-7-10 16,6-8 9-16,1-10-3 15,12-12 0-15,7-11 2 0,14-7-13 16,12-7 11-16,20-5-19 16,14-3 20-16,32-4-22 0,20 8 15 15,19 3-7-15,14 12-50 16,6 11-110-16,0 18-137 0,1 15-149 15,-8 14-210-15,1 16-28 16</inkml:trace>
  <inkml:trace contextRef="#ctx0" brushRef="#br0" timeOffset="897">476 1416 1358 0,'33'51'320'0,"13"-17"-29"0,7-16-30 16,6-14-118-16,8-4-97 16,5-8-11-16,0-6-170 0,-6-9-337 15,-7-6-208-15</inkml:trace>
  <inkml:trace contextRef="#ctx0" brushRef="#br0" timeOffset="1109">200 668 2543 0,'0'0'285'15,"0"0"17"-15,0 0-122 0,0 0-86 16,0 0-58-16,40 4-18 15,-40-4-137-15,0 0-298 16,39 15-524-16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27.3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193 107 437 0,'0'0'70'0,"0"0"29"16,0 0-12-16,0 0 24 0,0 0-31 15,0 0 10-15,0 0 4 16,-40 20 18-16,40-20-70 0,0 0 8 16,0 0 58-16,0 0-34 15,0 0-32-15,0 0 23 0,0 0-35 16,0 0 14-16,0 0-16 15,40 0-16-15,-40 0-12 16,40-16 10-16,-40 16-5 16,0 0-19-16,33-34 0 0,-33 34 22 15,6-39 4-15,-6 39-2 16,0 0-23-16,0 0 13 0,-53-32-23 16,7 28 55-16,-1 8-16 15,7 8 26-15,40-12-14 0,-47 23 19 16,47-23-15-16,0 0 21 15,-39 31-45-15,39-31 47 0,0 0-27 16,0 0-3-16,0 0-25 16,0 0 36-16,0 0-36 0,39 24 19 15,-39-24 3 1,41-5-6-16,-41 5-16 0,46-14-8 16,-46 14-1-16,0 0 30 15,34-32 88-15,-34 32-45 0,0 0-22 16,0 0 0-16,0-32-23 15,0 32-10-15,0 0 3 0,-34-11-16 16,34 11-174-16,-40 0-285 16,40 0-296-16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29.5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33 174 647 0,'0'0'75'0,"0"0"48"15,0 0-34-15,0 0 14 0,0 0-35 16,0 0-7-16,0 0-3 15,0 0-15-15,0 0 48 16,0 0-15-16,0 0 12 0,0 0-4 16,0 0-7-16,0 0-23 15,6 37-26-15,-6-37 10 16,0 0-7-16,46 15-14 0,-13-12-24 16,-33-3 7-16,46-11 34 15,-46 11 42-15,40-26-31 0,-40 26-49 16,26-37 20-16,-26 37-10 15,0-44 1-15,-7 7 33 0,-6 11-3 16,13 26 9-16,0 0-17 16,-39-26 8-16,6 8-28 0,0 14 18 15,33 4 28-15,-46 15-17 16,46-15-4-16,-33 26-10 0,33-26 10 16,-19 29-28-16,19-29 4 15,-7 30-2-15,7-30 2 0,0 0 0 16,13 33 14-1,-13-33-31-15,0 0 26 0,0 0-32 16,0 0 27-16,33 8-18 16,-33-8 22-16,0 0-18 0,0 0 3 15,20-34-8-15,-20 34 1 16,6-33-3-16,-6 33 3 0,0-33 18 16,0 33-18-16,0 0-2 15,0 0-4-15,0 0 17 0,0 0-21 16,0 0 25-16,-33-11-15 15,33 11 4-15,0 0-10 0,0 0-173 16,0 0-193-16,0 0-232 16,-32 40-20-16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30.9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7590 480 612 0,'0'0'157'16,"0"0"6"-16,0 0 9 16,0 0-54-16,0 0-31 0,0 0-37 15,0 0 41-15,0 0-66 16,0 0-11-16,0 0-30 0,0 0 19 16,39 8 18-16,-39-8 44 15,26 33 23-15,1 0-77 0,-8 1 59 16,1-1 0-16,-7 4 7 15,7 0-12-15,-7-8 33 0,0 8 13 16,0-7-14-16,-6-1 30 16,-7-29-13-16,7 34 3 0,-7-34-52 15,-20 40-14 1,0-10-32-16,-13-4 3 0,0 0-19 16,-6-8 9-16,-7 0-25 15,0-3 28-15,-7 0-15 0,7-8 14 16,0-3-17-16,7-4 11 15,0-4-8-15,-1-3 0 0,40 7 0 16,-52-26-16-16,12-3-62 16,40 29-40-16,-46-59 18 0,13 7-1 15,14 0 0-15,-1 0 44 16,13 4-26-16,1 11 55 0,6 37-34 16,0-37 16-16,0 37 16 15,0 0 19-15,0 0 2 16,0 0 24-16,0 0-15 0,39 12 11 15,-39-12-20-15,40 36-15 16,-40-36 39-16,39 45 8 0,-39-45-19 16,20 48 14-16,-20-48 88 15,19 44 1-15,-19-44-3 0,7 37-19 16,-7-37-16-16,0 0-27 16,-26 37-20-16,26-37-22 15,-53 33 3-15,1-14-3 0,6-4 15 16,-7-12-24-16,7 1 27 15,7-8-27-15,-7 1 11 16,6-12-47-16,40 15 0 0,-46-30-27 16,46 30 37-16,-39-44-11 15,39 44 46-15,-20-37-19 0,20 37 19 16,0 0-17-16,0 0 5 16,0 0-13-16,0 0 35 0,0 0-18 15,0 0 28-15,0 0-33 16,0 0 24-16,-13 41 30 0,13-41 27 15,-13 44 0-15,13-44-19 16,-27 44-18-16,27-44-18 0,-52 41 4 16,6-12-17-16,-13-6 0 15,6-9-16-15,1-3 33 16,-1-7-17-16,7-4 4 0,7 0-10 16,-1-11 14-16,40 11-12 15,-33-22-40-15,33 22-1 0,-19-33-14 16,19 33 27-16,13-37-3 15,-13 37 42-15,39-22-33 16,-13 10 29-16,7 16-6 0,-33-4 17 16,40 15-20-16,-40-15 23 15,33 37 4-15,-33-37 49 0,19 52 40 16,-12-8-35-16,-14-7 39 16,-6 0-40-16,-13 0-8 15,26-37-40-15,-59 51 1 0,6-14-14 16,1-3-2-16,-8-12-11 15,8-4 0-15,-1-3-3 0,-6-7-123 16,7-5-69-16,6-6-121 16,46 3-118-16,-53-19-93 0,14 1 28 15</inkml:trace>
  <inkml:trace contextRef="#ctx0" brushRef="#br0" timeOffset="229">6519 469 982 0,'0'0'198'16,"46"-22"77"-16,0 4-32 15,0 3-121-15,-7-3-50 0,0 6-41 16,1-2-5-16,-40 14-30 15,46-15 4-15,-46 15-178 0,0 0-190 16,0 0-76-16</inkml:trace>
  <inkml:trace contextRef="#ctx0" brushRef="#br0" timeOffset="652">5809 721 729 0,'0'0'166'15,"0"0"0"-15,0 0-22 16,0 0-44-16,0 0 63 0,0 0 48 15,33 11-9-15,-33-11-37 16,0 0-29-16,0 0-13 0,0 0-14 16,0 0-24-16,0 0-2 15,0 0 1-15,-33 40-27 0,-7-14 14 16,1 4 4-16,-7-1 4 16,0 8-9-16,0-3 16 0,-6 10 15 15,6-4-1-15,-7 9-31 16,0-1-7-16,7-4-31 0,-6 8-2 15,6-4-29-15,-7-4 15 16,1 0-15-16,-1 1-3 16,-6-5-1-16,0-3-113 0,0-4-66 15,0-7-120-15,-1 0-120 16,60-26-212-16,-59 19-44 16</inkml:trace>
  <inkml:trace contextRef="#ctx0" brushRef="#br0" timeOffset="845">5139 1807 1625 0,'52'7'376'15,"7"-3"-44"-15,1-8-98 0,12-3-103 16,7-8-77-16,6 4-19 15,7-8-51-15,7 5-263 0,-1-8-462 16</inkml:trace>
  <inkml:trace contextRef="#ctx0" brushRef="#br0" timeOffset="1984">4186 1001 504 0,'0'0'101'16,"0"0"7"-16,0 0-22 15,0 0 28-15,0 0-17 0,0 0-15 16,0 0-17-16,0 0-16 16,0 0-52-16,0 0 40 0,-26 41 89 15,26-41-40-15,0 0-86 16,0 44 56-16,0-44 19 0,0 0 0 15,26 37-36-15,-26-37 8 16,0 0-52-16,39 19 24 0,-39-19 4 16,40 0-39-16,-40 0 28 15,0 0 11-15,0 0-37 16,33-33 8-16,-33 33 25 16,19-41-22-16,-6 4-4 0,-13 37 14 15,0-44-17-15,0 44 3 16,-6-41-1-16,6 41-8 0,0 0 38 15,0 0-34-15,-53-18 6 16,20 18 36-16,-6 11 18 0,0 7 24 16,6 8 22-16,-7 3 34 15,1 5-25-15,-7 3 38 0,-7 7-3 16,-6 0-8-16,-13 1-11 16,0 6-31-16,-7-3-17 0,0-3-39 15,7-1-20 1,-1-7 7-16,8-4-19 0,-1-3 0 15,13-4-84-15,1-8-169 16,6-7-186-16,46-11-197 0,-59 0-68 16</inkml:trace>
  <inkml:trace contextRef="#ctx0" brushRef="#br0" timeOffset="3028">3102 680 319 0,'0'0'49'15,"0"0"27"-15,0 0 24 16,0 0 25-16,0 0-12 0,0 0 16 16,0 0 8-16,0 0 31 15,0 0-45-15,0 0-22 0,0 0-14 16,0 0 2-16,0 0 20 15,0 0-30-15,0 0-37 0,-7 52 40 16,14-8 12-16,-7-3-28 16,0-4 24-16,-7 3 19 15,0-6-31-15,7-34-35 0,-39 48-30 16,0-15-7-16,-14-4 12 16,0-3-5-16,1-7-50 15,-7-5-20-15,6-6-13 0,1-4 8 16,6-8 26-16,6-4-40 15,40 8-21-15,0 0-2 0,-39-48-19 16,12 8 38-16,27 40 25 16,0-45 23-16,0 45-26 0,0 0 51 15,0 0 7-15,0 0-20 16,33-25 5-16,-33 25 20 16,0 0 38-16,40 33 36 0,-40-33 47 15,26 52 12-15,-13-8 43 0,-6-7 7 16,-14 3 5-1,7-40-34-15,-33 52-49 0,-6-7-51 16,-14-12-21-16,-6 0-19 16,-7-7-3-16,1-8-16 0,-8 5-11 15,8-12-146-15,6 0-155 16,6-11-189-16,14 0-142 0</inkml:trace>
  <inkml:trace contextRef="#ctx0" brushRef="#br0" timeOffset="3238">2451 1652 1801 0,'0'0'318'15,"0"0"26"-15,39 29-85 0,-39-29-121 16,0 0-70-16,0 0-32 15,0 0-10-15,0 0-13 0,0 0-123 16,0 0-263-16,0 0-337 16</inkml:trace>
  <inkml:trace contextRef="#ctx0" brushRef="#br0" timeOffset="3700">1485 972 1583 0,'0'0'170'16,"0"0"176"-16,0 0-19 15,0 26-139-15,0-26-64 16,0 0-64-16,0 0-39 0,0 0 6 16,-39 0-8-16,39 0-27 15,0 0-66-15,-27-26-58 0,14-7-35 16,20-15-6-16,6-12-13 16,20 1 37-16,13 0 70 0,-7 11 29 15,7 11 16-15,0 15 29 16,-6 15-10-16,-1 18 15 0,-13 11 84 15,1 11 72-15,-14 12 38 16,-13-1 6-16,0 4-36 16,-13 0-18-16,-1-7-41 15,-18-4-27-15,-8-4-24 0,-6-4-33 16,-13-7 0-16,-13-3-19 16,-1-4 3-16,1-8 5 0,0 1-88 15,13-12-100-15,0-4-160 16,19-10-249-16,7-8-61 0</inkml:trace>
  <inkml:trace contextRef="#ctx0" brushRef="#br0" timeOffset="3948">1386 0 1236 0,'0'0'312'16,"0"0"95"-16,0 0-64 0,0 0-91 16,-19 52-58-16,6 3-57 15,13 8-9-15,0 7-48 0,6 1-33 16,1 6-19-16,-1 1-14 16,-6 3-8-16,7-7-6 15,-7 0-62-15,-7-8-262 16,-12-3-353-16,-1-4-201 0</inkml:trace>
  <inkml:trace contextRef="#ctx0" brushRef="#br0" timeOffset="4300">519 891 1915 0,'0'0'163'15,"0"0"36"-15,0 0-55 0,0 0-49 16,0 0-37-16,0 0 17 16,0 40-14-16,0-40-20 0,0 0-15 15,-20 41-11-15,20-41-3 16,-39 29 8-16,-7-6-13 0,-7-16-19 15,1-3 12-15,-1-4-10 16,7 0 6-16,0-4 12 0,0 0-1 16,46 4-7-16,-46 4 0 15,46-4 2-15,-39 4 11 0,39-4-13 16,0 0-8-16,0 0-22 16,0 0-245-16,-27 48-256 15,21-8-210-15</inkml:trace>
  <inkml:trace contextRef="#ctx0" brushRef="#br0" timeOffset="4477">13 1674 2644 0,'0'0'345'0,"0"0"-20"15,0 0-83-15,0 0-107 16,0 0-62-16,0 0-46 15,0 0-106-15,0 0-228 0,0 0-325 16,0 0-403-16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3:20.15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4310 3473 1248 0,'0'0'368'15,"0"0"77"-15,-8 13-10 16,-7-9-104-16,-1 1-121 0,-16-5-48 16,-6 0-56-16,-16 0-44 0,-9-9-24 15,-15 0-21-15,-7-4 0 16,-9-5-17-16,-6-3 8 15,-2-15-18-15,-7-3 17 0,0-13-7 16,0-9-9-16,-7-18-29 0,-1-18-79 16,1-20 15-16,-1-14 5 15,16-18 30-15,8-9 10 0,14-4 20 16,25 1 33-16,8-1-9 16,14 0 10-16,16 4 6 0,1 1-6 15,15 4 3-15,15 9 8 0,1 9-14 16,8 7 13-16,-9 11-7 15,-7 6 5-15,15 11 3 16,-7 9-8-16,0 3 10 0,-1 13 7 16,-8 10-14-16,1 9 16 0,-8 12 11 15,0 44-18-15,-8-49 0 16,8 49 6-16,0 0-15 0,-61-35-3 16,-2 22 0-16,-22 13 6 0,-9 13-6 15,-22 4-8-15,-17 6 8 16,-6-2 6-16,-25-3-9 0,-7 0 3 15,-1-5 11-15,2-10-15 0,6-3-1 16,16-8 19-16,9-10-14 16,6-3-6-16,16-5 11 15,16-5 0-15,1 5-9 0,21-5 12 16,17 9 38-16,62 22-12 0,-62-26 10 16,62 26-23-16,0 0-21 15,-54-21 4-15,54 21-12 0,0 0 15 16,0 0-3-16,0 0-9 0,0 0 5 15,0 0-8-15,0 0 8 16,0 0 0-16,0 0 0 0,0 0 3 16,0 0-3-16,54 26 0 0,-54-26 4 15,55 17-16-15,-55-17-8 16,0 0-15-16,46 13-35 0,-46-13-32 16,0 0-19-16,0 0-1 15,0 0-16-15,54 4 28 16,-54-4 25-16,70-13-5 0,-70 13 10 15,63-31 46-15,-9 5 7 0,-54 26 12 16,0 0 15-16,55-26 6 16,-55 26 32-16,0 0 40 0,0 0 9 15,0 0 2-15,0 0 8 0,0 0-49 16,0 0-25-16,0 0 2 16,0 0 12-16,0 0-8 0,0 0 17 15,0 0 7-15,0 0-19 0,0 0-15 16,-48-26 22-16,48 26 1 15,-61 0 4-15,61 0-3 16,-70 18-11-16,7-5-13 0,2 8-13 0,6-3-6 16,55-18 15-16,-63 18-2 15,63-18 30-15,0 0-4 16,-54 21-16-16,54-21 6 0,0 0-3 16,0 0 0-16,0 0 5 0,0 0-7 15,0 0 58-15,0 0-13 16,0 0 7-16,0 0 1 0,39 66-33 15,-8-18-7-15,-31-48 19 0,47 56 12 16,-47-56-8-16,55 49-19 16,-55-49-21-16,38 39 7 0,-38-39-19 15,0 0-12-15,0 0 14 16,0 0-13-16,0 0 3 0,0 0 7 16,0 0-86-16,0 0-143 15,0 0-105-15,0 0-202 0,0 0-327 16,47 48-64-16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36.5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2676 508 577 0,'0'0'129'16,"0"0"-4"-16,0 0-1 0,0 0-49 16,0 0 26-16,0 0-1 15,0 0 77-15,0 0-16 0,0 0-8 16,0 0-13-16,0 0-71 16,0 0-23-16,0 0-23 0,0 0-8 15,0 0-32-15,-39 30 27 16,6-1 7-16,0 1-3 0,7 0 30 15,0 3 24-15,6 0-5 16,13-3-7-16,1 3-17 16,12-4-29-16,14 5 5 0,6-2-10 15,14-6 4-15,-1 0-2 16,-6-8-7-16,6-3-14 16,-6 0-3-16,-33-15 33 0,33 7-16 15,-33-7 10-15,0 0 17 16,0 0-12-16,0 0-25 15,0 0 42-15,-6-29-40 0,6 29 3 16,-46-30 1-16,6 4 18 16,-12 4-23-16,-1 8 20 0,0 3-11 15,1 0 12-15,6 4 35 16,6-1 1-16,8 8-4 0,32 0-14 16,-40 0 9-16,40 0-33 15,0 0 58-15,0 0 28 16,-26 41-8-16,6-5-12 15,14 8-13-15,6 1-22 0,6-1 11 16,1 0 4-16,6 1 3 16,0-1 16-16,0-4-18 0,0 1 1 15,0-4-12-15,14 4-26 16,-8-4 8-16,8 0-24 0,-27-37 18 16,33 47-18-16,-1-7 0 15,-32-40-87-15,33 41-256 0,-33-41-329 16,0 0-353-16</inkml:trace>
  <inkml:trace contextRef="#ctx0" brushRef="#br0" timeOffset="1208">1612 999 965 0,'0'0'216'0,"0"0"-7"15,0 0-81-15,0 0 77 0,0 0 6 16,6 40-71-16,-6-3-3 16,-6 4-6-16,-1-4-12 0,-6-8-37 15,6 5-18-15,7-34-29 16,-26 37-28-16,26-37-3 15,-26 26-4-15,26-26 15 0,-33 22 0 16,33-22-11-16,0 0-13 16,-26 3 5-16,26-3-77 15,0 0-14-15,-27-25 9 0,14-5 26 16,0 0 20-16,13 30-4 16,-6-37 34-16,6 37 5 0,0 0 8 15,0 0-21-15,0 0-4 16,0 0 26-16,0 0 70 0,0 0-6 15,0 0-5-15,0 0-5 16,0 0-6-16,-33 34-2 0,-1-12-15 16,34-22-23-16,-40 22-15 15,40-22 3-15,-46 15 11 16,14-11-8-16,32-4 6 16,-40 0-12-16,40 0-23 0,-39-23-60 15,39 23-42-15,-27-48-22 16,8 0 43-16,12 8 53 0,-6 3 34 15,13 37 20-15,-7-34-26 16,7 34 10-16,0 0 7 0,0 0 109 16,0 0 21-16,-6 49-22 15,-7-9-28-15,6 1 10 0,1-8-15 16,-8 0-26-16,14-33-33 16,-13 37 0-16,13-37 10 15,0 0-2-15,-26 30-15 16,26-30 3-16,0 0-3 0,0 0 0 15,-33 7 3-15,33-7 6 16,-39-18-18-16,19-12-51 0,0-10-16 16,7-16 14-16,0 1 9 15,0-4 17-15,6 11 12 0,1 3 17 16,-1 12 13-16,7 33-13 16,0 0-15-16,0 0 12 0,0 0 3 15,0 0 37-15,0 0 41 16,0 33 23-16,0 4-11 15,0 0 0-15,7-4-4 16,-7 1 1-16,-7-1-6 0,7-33-18 16,-20 37-17-16,-12-8-4 15,-8-3-13-15,-12-7-18 0,-8-1-11 16,-5-3 17-16,-1 0 15 16,-6-4 50-16,-1 4 21 0,1 7-7 15,6 4-26-15,14 3 2 16,-1-4-9-16,14 8-13 0,6-3-21 15,13 3-8-15,20-33-4 16,-6 48-3-16,12-11-3 0,-6-37-41 16,33 37-99-16,7-15-128 15,-40-22-146-15,72 11-159 16,-13-7-178-16,0-8 44 16</inkml:trace>
  <inkml:trace contextRef="#ctx0" brushRef="#br0" timeOffset="1460">1730 0 1404 0,'0'40'399'16,"-7"-3"25"-16,-6 0-75 0,-13 4-74 15,-20 10-66-15,-7 5-73 16,-12 2-48-16,-8-3-42 0,-6 1-18 16,0-1-17-16,0 1-11 15,-7-5-88-15,1-3-151 0,0 4-210 16,-14-4-239-16,7 4-40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4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3424 1127 407 0,'0'0'102'16,"0"0"-5"-16,0 0 23 15,0 0 30-15,0 0-10 16,0 0 2-16,0 0-40 0,0 0 5 16,0 0-18-16,0 0-19 15,0 0 13-15,0 0 88 0,-33 48-25 16,7 1-42-16,6-1-25 15,7 0-9-15,-13-4-6 0,6 4-17 16,-6-7-16-16,6 3-18 16,20-44 5-16,-33 48-4 15,33-48-14-15,-46 49-139 0,46-49-232 16,0 0-207-16</inkml:trace>
  <inkml:trace contextRef="#ctx0" brushRef="#br0" timeOffset="296">3036 0 918 0,'0'0'113'0,"0"0"98"16,0 0 25-16,-39 66-17 0,13 12-35 16,-1 10-48-16,8 8-46 15,5 4-33-15,8 1-25 0,-1-9-18 16,14-3 2-16,6-11 5 16,0-12-21-16,7-7-5 0,0-7-13 15,-1-8-298-15,-19-44-190 16,13 41-56-16</inkml:trace>
  <inkml:trace contextRef="#ctx0" brushRef="#br0" timeOffset="1176">2635 717 1053 0,'0'0'49'0,"0"0"60"0,0 0 79 16,0 0-57-16,0 0-18 16,-52 8-57-16,-1 14-32 15,1 11-10-15,-1 0-21 0,1 1 2 16,-1 3 5-16,7-8-21 15,7 1 38-15,6-4-2 0,33-26-25 16,0 0-3-16,-20 29 13 16,20-29-4-16,0 0-10 0,26 37 8 15,7-7 36-15,7-12-4 16,-1-3-17-16,-39-15-17 0,46 18-7 16,-46-18-1-16,39 15 25 15,-39-15 64-15,0 0-7 16,0 0-1-16,-13 37-41 15,13-37-3-15,-46 30-21 0,0-8-7 16,7-11 12-16,-1 0 81 16,1-11-17-16,6-4 31 0,7-7-1 15,26 11-14-15,-46-26-28 16,20-3 4-16,26 29-18 16,0 0-19-16,-33-33-3 0,33 33-8 15,0 0-11-15,0 0-5 16,0 0 16-16,0 0-18 0,0 0 9 15,0 0 0-15,0 0-9 16,0 0 5-16,-33-26 9 16,33 26-5-16,0 0-9 0,0 0 19 15,0 0-19-15,0 0-9 16,-33-22 14-16,33 22 0 16,0 0-22-16,-33-19-34 0,33 19 20 15,0 0 1-15,0 0-9 16,0 0 23-16,0 0 18 0,0 0-20 15,0 0 1-15,0 0 17 16,0 0-2-16,0 0 0 0,0 0 16 16,0 0-1-16,0 0-14 15,0 0-2-15,0 0 37 16,0 0-20-16,7 41 10 16,-1-8 8-16,-6-33-7 0,13 37-8 15,-13-37 19-15,7 29-16 16,-7-29-15-16,0 0 11 0,0 0 9 15,0 0 31-15,0 30-17 16,0-30-4-16,0 0-30 0,-53 26-6 16,7-11 22-16,-13-1-12 15,7-2-17-15,-1 2 17 0,1 1 9 16,-1-4-17-16,7 0-8 16,7 0 12-16,6-7 0 15,33-4-130-15,0 0-81 16,-40 7-183-16,40-7-221 0,0 0-47 15</inkml:trace>
  <inkml:trace contextRef="#ctx0" brushRef="#br0" timeOffset="1400">1926 1760 1855 0,'39'48'179'16,"-39"-48"136"-16,0 0 10 15,0 0-130-15,0 0-96 16,0 0-42-16,0 0-30 0,0 0-142 16,0 0-250-16,0 0-325 15,0 0-146-15</inkml:trace>
  <inkml:trace contextRef="#ctx0" brushRef="#br0" timeOffset="1621">1965 469 2241 0,'0'0'192'0,"0"0"56"16,0 0-62-16,0 0-86 16,0 0-51-16,0 0-41 0,0 0-136 15,0 0-218-15,0 0-309 16,0 0-175-16</inkml:trace>
  <inkml:trace contextRef="#ctx0" brushRef="#br0" timeOffset="1851">1348 199 1610 0,'0'0'272'0,"0"0"91"0,-7 37-66 16,7 19-140-16,13 10-77 15,7 12-16-15,0 8-36 0,-1-1-24 16,1 3 3-16,-7-3-107 16,0-4-244-16,-13 1-271 15,-6-8-117-15</inkml:trace>
  <inkml:trace contextRef="#ctx0" brushRef="#br0" timeOffset="2448">1006 828 1798 0,'0'0'21'16,"0"0"81"-16,0 0 105 0,0 0-44 15,0 0-56-15,-26 45-58 16,6-9-15-16,0 9-11 0,-13-1-23 15,0-3 6-15,1-1 7 16,32-40-20-16,-46 45-50 0,46-45-14 16,-40 33-47-16,40-33-31 15,0 0-39-15,0 0-34 0,-46-15 26 16,46 15 49-16,-26-44 92 16,26 44 6-16,-20-44 49 15,20 44 27-15,0 0-11 16,0 0-19-16,0 0 16 0,0 0 93 15,0 0 24-15,0 0-15 16,0 0-4-16,0 0-13 0,-20 40-9 16,20-40-14-16,-19 52-51 15,19-52-5-15,-27 44-2 0,27-44-17 16,0 0 0-16,-39 45 26 16,39-45-26-16,0 0 0 0,0 0-39 15,-46 14-35-15,46-14-28 16,0 0-37-16,-53-40-49 0,21-1 121 15,32 41 56 1,-27-55 3-16,27 55 31 0,-19-41 27 16,19 41 3-16,0 0-15 15,0 0 22-15,0 0 26 0,0 0-1 16,-46 48 7-16,6 0 6 16,7 0-17-16,-6-4-29 0,-1 1-31 15,1 3-18-15,39-48 11 16,-53 55-4-16,7-10-21 0,46-45-59 15,-46 40-165-15,46-40-191 16,0 0-104-16</inkml:trace>
  <inkml:trace contextRef="#ctx0" brushRef="#br0" timeOffset="2649">559 547 1661 0,'0'0'189'0,"0"0"-74"16,0 0-67-16,0 0-3 16,0 0-56-16,0 0-329 15,0 0-224-15</inkml:trace>
  <inkml:trace contextRef="#ctx0" brushRef="#br0" timeOffset="2869">217 2045 1753 0,'0'0'94'16,"0"0"10"-16,0 0 7 0,0 0-44 16,46 22-35-16,-6-18-10 15,-40-4-256-15,72-4-253 16,-19-4-87-16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59.8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1009 748 626 0,'0'0'153'0,"0"0"95"15,-33 37 33-15,33-37-31 16,0 0-63-16,0 0-66 0,0 0-59 16,-26 30-4-16,26-30-44 15,-13 33-2-15,13-33 26 16,0 37 6-16,0-37 5 0,33 37 12 15,13-15 3-15,0-11-30 16,20-3-11-16,6-12-23 16,0-7 0-16,-6-4 7 0,-7-3 20 15,-6-1-32-15,-14-3-5 16,-6 0-13-16,-7-4 0 16,-19-11-22-16,-7 4 5 0,-20-8 10 15,-6 4 8-15,-14 8 17 16,-19 14-19-16,-7 7 14 0,-6 19 0 15,-7 19-4-15,0 22 14 16,-6 11-10-16,13 7 46 0,6 4 2 16,7-1 24-16,13-2-27 15,20-8 6-15,12-3 3 0,14-9 2 16,7-6 3 0,19-8-1-16,14-8-18 0,6-10-16 15,19-1-14-15,8-14-4 16,6 0 11-16,-7-8-47 0,-6-4-170 15,-7-3-212-15,-7 0-48 16,1 4-21-16</inkml:trace>
  <inkml:trace contextRef="#ctx0" brushRef="#br0" timeOffset="2197">1924 963 874 0,'0'0'122'0,"0"0"145"16,0 0 45-16,6 33 0 0,1 7-52 15,-14 2-71-15,7 6-5 16,0 8-70-16,0-1-45 0,0-3-23 16,0-1-11-16,7-3-29 15,-7-3-3-15,6-8 11 16,-6-37-19-16,0 0-156 0,0 48-225 16,0-48-249-16,0 0-92 15</inkml:trace>
  <inkml:trace contextRef="#ctx0" brushRef="#br0" timeOffset="2402">1983 527 1423 0,'0'0'177'0,"0"0"43"16,0 0-67-16,13-30-78 15,-13 30-39-15,0 0-12 16,26-4-35-16,-26 4-148 0,53 19-247 16,-7 7-108-16,-7 7-503 15</inkml:trace>
  <inkml:trace contextRef="#ctx0" brushRef="#br0" timeOffset="2944">2476 937 1029 0,'0'0'295'15,"0"0"17"-15,0 0-70 0,0 0-100 16,0 0-50-16,0 0-71 16,0 0 10-16,0 0-19 0,-27 51 13 15,-5-10-12-15,12 0 20 16,20-41 1-16,-7 49-24 15,7-49 3-15,7 44 15 16,-7-44-38-16,0 0 24 0,46 22-10 16,-46-22 11-16,39-7-43 15,-39 7-68-15,40-37-39 0,-14 0 63 16,-6-8 20-16,-14-3 27 16,7-8-22-16,-6 4 57 0,-7 12-30 15,0 40 44-15,7-37-40 16,-7 37 8-16,0 0 11 0,0 0 95 15,13 37 9-15,-7 18-51 16,7 12 23-16,1 7-2 16,5 8 15-16,1 10-33 15,0 4 28-15,-1 4-30 0,1 4-15 16,-13-5 9-16,-1-3 7 16,1-11 7-16,-14-7 10 0,7-19-33 15,-19-11 21-15,19-48-26 16,0 0-10-16,0 0 0 0,-46 37-12 15,46-37-1-15,0 0-14 16,-53-37 2-16,27-18-6 0,-1-16 1 16,21-10-61-16,-1-8-20 15,20 1-62-15,1-5-71 16,5 5-158-16,8-5-170 16,5 1 4-16,1 0 14 0</inkml:trace>
  <inkml:trace contextRef="#ctx0" brushRef="#br0" timeOffset="3725">3034 235 1053 0,'0'0'136'0,"0"0"154"16,27 51 46-16,-14 20-37 15,0 14-23-15,0 7-66 16,0 8-45-16,-6-1-69 0,-1-2-37 15,1-9-26-15,-1-7-9 16,1-10-11-16,0-11-7 0,-1-12-2 16,-6-11 0-16,0-37-1 15,0 0 0-15,0 0 0 16,0 0-11-16,0 0 3 0,0 0-69 16,40-45-38-16,-14-10 0 15,0-9 39-15,0 1 42 0,-6 12 12 16,-7 6 6-16,0 12 7 15,-13 33 6-15,0 0 11 16,0 0 15-16,33 0 27 0,-33 0 21 16,40 48 6-16,-14 4-16 15,0 3 15-15,1 4-6 0,-8 1-33 16,1-4-9-16,0-4-18 16,-1-4-2-16,1-8-11 0,-20-40 4 15,13 41-89-15,-13-41-44 16,0 0-55-16,0 0-116 15,0 0-97-15,0 0-23 0,33-41 76 16,-7-22 77-16,1-18 104 16,-1-34 58-16,0-22 49 0,0-18 42 15,1 0 77-15,-1 14 101 16,-6 19 80-16,-1 30 31 16,-5 25-72-16,-1 19-52 0,-13 48 79 15,0 0 53-15,19 34-21 16,-5 32-57-16,-1 19-39 0,6 22 0 15,-12 12-27-15,6-1-40 16,0 0-42-16,0 0-25 0,1-7-12 16,-8-10-13-16,-6-13 6 15,0-10-4-15,-6-15-9 16,6-15 0-16,0-48-16 0,0 0-60 16,0 0-46-16,0 0-17 15,-53 0-33-15,14-26-14 16,6-26-19-16,-7-18 18 0,7-11 72 15,1-8 53-15,5 7 72 16,8 12-2-16,-1 7 53 0,13 15 31 16,1 15-39-16,6 33-21 15,6-34 53-15,-6 34 7 0,46-18-29 16,7 10-36-16,13 1-6 16,-1 7-14-16,8-4-3 0,-1 1-9 15,0 3-198-15,7-8-248 16,0-3-232-16</inkml:trace>
  <inkml:trace contextRef="#ctx0" brushRef="#br0" timeOffset="4256">4572 1215 725 0,'0'0'260'15,"0"0"60"-15,0 0 19 0,0 0-28 16,0 0-107-16,0 0-57 16,0 0-87-16,0 0-15 0,0 0-36 15,0 0 7-15,0 0 4 16,0 0-5-16,0 0-15 15,33-4 8-15,-33 4-11 16,52-4 27-16,-12 1-18 0,-1-5 9 16,-6-3-15-16,0-4 2 15,-33 15 12-15,33-25-5 0,-33 25 2 16,26-30 14-16,-26 30 49 16,0 0 8-16,0-30-46 0,0 30-23 15,0 0 10-15,0 0-18 16,-46 4-8-16,46-4-5 15,-39 22 2-15,39-22-194 0,0 0-251 16,0 0-278-16</inkml:trace>
  <inkml:trace contextRef="#ctx0" brushRef="#br0" timeOffset="4549">5268 102 2003 0,'0'0'85'16,"0"0"-54"-16,0 0 147 15,0 0 79-15,-6 48-73 0,12 18-58 16,-6 19-34-16,7 15-27 15,-7 11-22-15,7 0-23 0,-7-1-13 16,0-2 6-16,6-9-13 16,-6-10-16-16,7-10-147 0,-1-17-190 15,-6-14-195-15,0-48-79 16,0 41 60-16</inkml:trace>
  <inkml:trace contextRef="#ctx0" brushRef="#br0" timeOffset="4726">5006 807 1589 0,'0'0'154'0,"13"-51"96"15,13 10 1-15,7 11-26 16,13 1-67-16,13 7-71 0,7 3-48 16,13 4-14-16,6 8-30 15,7 0-146-15,1 3-200 0,-8 8-253 16,1 7-52-16</inkml:trace>
  <inkml:trace contextRef="#ctx0" brushRef="#br0" timeOffset="4938">5907 866 1513 0,'0'37'375'0,"0"-7"18"0,0-30-103 15,20 44-74-15,-7 1-46 16,6-5-53-16,-5 2-45 0,5-1-35 16,1 3-23-16,-7-3-1 15,-6-5-18-15,-7-36-218 16,13 41-194-16,-13-41-266 16,0 0-45-16</inkml:trace>
  <inkml:trace contextRef="#ctx0" brushRef="#br0" timeOffset="5126">6111 346 2001 0,'0'0'194'16,"0"0"55"-16,0 0-52 0,0 0-96 15,0 0-38-15,0 0-37 16,32 33-26-16,-5 0 17 0,-8 4-314 15,14 0-328 1,0 4-158-16</inkml:trace>
  <inkml:trace contextRef="#ctx0" brushRef="#br0" timeOffset="5377">6695 397 1963 0,'-32'-37'278'0,"-1"15"-98"0,0 15-53 16,0 14 39-16,-13 15-53 15,7 19-6-15,-7 14-34 16,13 8-24-16,0 11-11 0,13 4-14 16,7-1-14-16,0 1 4 15,19-4-4-15,8-8-20 0,5 1-9 16,1-11-126-16,0-8-210 15,-20-48-199-15,33 52-145 16,-33-52 33-16</inkml:trace>
  <inkml:trace contextRef="#ctx0" brushRef="#br0" timeOffset="5545">6452 999 2111 0,'-26'-29'225'0,"26"29"-38"15,0 0-85-15,0 0-32 0,0 0-28 16,0 0-27-16,53-22 7 16,-7 11-20-16,13 3-302 0,-13 1-183 15,13 3-120-15,-7-3-43 16</inkml:trace>
  <inkml:trace contextRef="#ctx0" brushRef="#br0" timeOffset="5880">7241 19 479 0,'0'0'117'15,"0"0"9"-15,0 0-21 0,-7-37-12 16,7 37 34-16,0 0 116 16,0 0-6-16,0 0-33 15,33 56 52-15,-13 14-37 16,6 22-38-16,-6 16-43 0,6 14-47 16,-6 7-48-16,0 4-9 15,-7-4 15-15,0 0-31 0,-13-10-6 16,-7 0 0-16,-26 3-8 15,-13 0-165-15,-26 7-58 0,-20 4-344 16,-26 0-219-16</inkml:trace>
  <inkml:trace contextRef="#ctx0" brushRef="#br0" timeOffset="6509">181 131 761 0,'0'0'210'0,"46"-11"123"16,-13 4 30-16,-33 7-20 16,0 0-105-16,0 0-65 0,0 0-40 15,0 0 51 1,0 66 4-16,-26 23-63 0,-14 26-44 16,-6 18-33-16,0 11-18 15,0 0-10-15,14 11-9 0,12 1 1 16,20 7-7-16,6 3-11 15,34-11-21-15,12-4-83 0,14-6-189 16,20-12-218-16,12-8-226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15.3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1330 922 1951 0,'0'0'228'0,"0"0"57"0,27 41 3 16,-14 3-86-16,-7 11-82 16,1 12-51-16,6-1-25 0,7 12-6 15,6 1-23-15,7-5-15 16,6-4 6-16,-6-4 4 16,0-10-259-16,-7-8-286 0,-26-48-347 15</inkml:trace>
  <inkml:trace contextRef="#ctx0" brushRef="#br0" timeOffset="428">1823 319 1991 0,'-6'-82'395'15,"-1"11"-49"-15,-13 12-119 16,-6 15-69-16,-26 11-57 15,-21 18-33-15,-25 19-19 0,-21 25-17 16,-19 27 44-16,-14 25-25 16,-12 20 3-16,-7 21-19 15,0 18-11-15,7 8 11 0,13 15-23 16,33 4 16-16,19 2 0 16,33-5-16-16,40-12 10 15,39-12-11-15,33-18 6 0,46-15-3 16,40-21-17-16,32-12 8 15,20-22 1-15,20-19-9 0,6-15 7 16,-5-10-8-16,-15-23 4 16,-19-18 10-16,-13-19-17 0,-20-26 10 15,-20-30-12-15,-19-28 4 16,-14-31-7-16,-26-21 12 16,-13-20-13-16,-26 1 20 15,-20 14-13-15,-13 16 3 0,-20 29-21 16,-13 26-66-16,-20 21-36 15,-6 27-103-15,-7 26-135 16,-13 30-213-16,7 25-275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08.4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12512 1762 596 0,'0'0'139'15,"0"0"-7"-15,0 0 20 16,0 0 10-16,0 0-35 0,0 0 39 15,0 0-43-15,0 0 12 16,0 0-10-16,0 0 11 0,0 0-53 16,0 0-37-16,0 0-27 15,-59-4-7-15,0-3-12 16,19-1 3-16,40 8 10 0,-52-22-9 16,52 22 0-1,0 0-35-15,-20-44-6 0,20 0 5 16,20 10-1-16,-20 34 11 15,59-40 12-15,0 18-14 0,-13 10 14 16,-13 9 10-16,-33 3-3 16,46 26 21-16,-27 14 42 15,-12 5 42-15,-20 10 46 0,-20 4 24 16,-20 0-60-16,-6-3-19 16,-20-5-53-16,-6 1-15 0,-7-8-15 15,7-7 5-15,-1-3-12 16,1-5 0-16,12-10-262 15,21-8-316-15,-1-8-209 16</inkml:trace>
  <inkml:trace contextRef="#ctx0" brushRef="#br0" timeOffset="1177">11000 1411 449 0,'0'0'74'0,"0"0"-34"16,0 0-29-16,0 0 2 16,0 0-45-16,0 0-28 0,0 0 6 15,0 0-28-15,0 0 23 16,0 0 15-16,0 0 2 0,0 0 36 15,0 0 6-15,0 0 16 16,0 0 70-16,0 0 1 16,0 0 39-16,0 0 34 0,-32 52 1 15,32-52-25 1,-33 44-29-16,33-44 24 0,-27 44 7 16,27-44-60-16,0 0 16 15,-19 48 2-15,19-48-20 0,0 0-23 16,0 0-9-16,0 0-22 15,0 0-7-15,52 26-15 16,1-18-12-16,-14-12 35 0,-39 4-14 16,66-30-26-16,-20-3 32 15,-7 0-7-15,-39 33-5 16,33-44-1-16,-33 44 53 0,7-41-3 16,-7 41 15-16,-53-22 11 15,-19 14-15-15,-13 8-25 0,-21 4-13 16,1 3-15-16,0-3 6 15,7 3-7-15,-1-7-12 16,14 0 14-16,19 0-1 16,7-3-15-16,59 3 5 0,-46-11-9 15,46 11 9-15,0 0-26 16,0 0-12-16,6-37 8 16,-6 37 23-16,40-19 2 0,-1 16 0 15,-39 3 14-15,0 0-3 16,46 51 22-16,-26-3 33 15,-14-3 36-15,-6-1-8 0,-13 4-20 16,-6-4-53-16,19-44 1 16,-60 59-6-16,60-59-71 15,-78 52-251-15,5-26-323 16,8-19-87-16</inkml:trace>
  <inkml:trace contextRef="#ctx0" brushRef="#br0" timeOffset="1386">10074 853 1795 0,'0'0'339'0,"-46"26"-18"16,20 15-66-16,6 7-79 15,13 7-88-15,1 0-25 16,6 12-39-16,-7-8-8 15,1 8-35-15,-14-8-234 0,-6-4-230 16,-14 0-285-16</inkml:trace>
  <inkml:trace contextRef="#ctx0" brushRef="#br0" timeOffset="1605">9693 1404 1910 0,'0'0'327'0,"0"0"-40"0,0 0-46 16,0 0-83-16,0 55-36 15,-7 0-33-15,7 4-18 0,-13 1-41 16,0-5-1-16,-7-3-22 16,-19-8-7-16,39-44-124 15,-73 52-136-15,8-23-204 0,-1-18-252 16,7-14-12-16</inkml:trace>
  <inkml:trace contextRef="#ctx0" brushRef="#br0" timeOffset="1812">9344 1067 1604 0,'0'0'338'0,"33"52"0"0,-6-4-3 15,-14 4-104-15,0-4-44 16,-7 4-57-16,-12 3-12 16,-14 0-62-16,-19 5-10 0,-20 2-32 15,-27-6-63-15,-19-1-148 16,-7-7-273-16,1-7-444 16</inkml:trace>
  <inkml:trace contextRef="#ctx0" brushRef="#br0" timeOffset="2142">8208 1053 1737 0,'32'18'226'0,"-32"-18"90"15,46 33-16-15,-13 8-85 16,-6-4-37-16,-1 7 6 0,-6 1-42 16,-1 3-19-16,-12 0-19 15,-7 0-17-15,-13 0-23 16,-20 0-31-16,-13 0-17 0,-13-8-63 15,-7-6-159-15,-6-9-175 16,6-6-320-16,13-15-309 16</inkml:trace>
  <inkml:trace contextRef="#ctx0" brushRef="#br0" timeOffset="2322">8208 569 2140 0,'0'0'56'15,"0"0"-51"-15,0 0 19 16,0 0-7-16,0 0-9 0,0 0-341 16,0 0-347-16</inkml:trace>
  <inkml:trace contextRef="#ctx0" brushRef="#br0" timeOffset="2849">7787 949 1958 0,'0'44'340'0,"0"-3"-8"0,-7 0-72 16,7-4-74-16,-13 3-68 15,-6-3-40-15,-8 4-40 16,27-41-15-16,-52 48-14 16,6-11 3-16,46-37-8 0,-40 26-1 15,40-26 0-15,0 0-3 16,-46-11-6-16,46 11-3 0,-26-52 0 16,13-15 3-16,6-14-3 15,7-11 11-15,0-8-8 16,0 8 11-16,0 14-5 0,0 19 10 15,-6 15-10-15,6 44-11 16,0 0 3-16,0 0 5 0,-20 62 8 16,0 23 0-16,1 11 5 15,5 12-18-15,-5 2 22 16,6 1-18-16,-1-4 8 16,-5-3 1-16,-1-4 8 0,0-19-5 15,-6-11 17-15,6-14-7 16,20-56-9-16,-52 40 0 0,52-40 17 15,-59 4 15-15,13-23 4 16,46 19-20-16,-60-70 5 0,14-4-16 16,14 0 41-16,18 1-2 15,1 2-5-15,20 5-30 0,6 10-10 16,13 8 2-16,20 8-19 16,0 10-56-16,13 15-243 15,1 15-225-15,-1 15-307 16,-7 18-89-16</inkml:trace>
  <inkml:trace contextRef="#ctx0" brushRef="#br0" timeOffset="3006">7058 2438 2345 0,'0'0'278'15,"0"0"-59"-15,59 11-80 16,6-18-73-16,-5-8-28 15,-8-11-199-15,1-3-276 16,-53 29-478-16</inkml:trace>
  <inkml:trace contextRef="#ctx0" brushRef="#br0" timeOffset="3240">6249 1267 2574 0,'0'0'138'15,"0"0"146"-15,0 0-23 16,0 0-38-16,-19 70-79 0,6 11-65 16,-7 15-17-16,-6 12-43 15,-7 2-2-15,-7 5-89 0,-6-12-128 16,-6-7-160-16,-1-14-258 15,7-16-352-15</inkml:trace>
  <inkml:trace contextRef="#ctx0" brushRef="#br0" timeOffset="3461">6052 421 2571 0,'0'0'126'16,"0"0"82"-16,0 59-25 15,-13 18-73-15,-7 20-51 0,1 13-27 16,6 5-19-16,-14 7-9 16,8 3-153-16,-8-6-266 0,-12-8-405 15</inkml:trace>
  <inkml:trace contextRef="#ctx0" brushRef="#br0" timeOffset="4532">5205 964 2479 0,'0'0'13'16,"-33"48"88"-16,26-7-34 0,7-41-37 16,7 48-1-16,6-11-18 15,-13-37 7-15,0 0-32 16,39 33 10-16,-39-33-81 0,46 18 16 16,-46-18 8-16,0 0 18 15,46-18 13-15,-46 18 36 0,0 0-10 16,0 0 29-16,0 0 30 15,0 0 19-15,-46-19 6 16,-6 16-26-16,-1 6-9 0,-13 8-20 16,7 0-15-16,7 1-8 15,6-5-7-15,0-3 11 16,46-4 1-16,-46-8-19 16,46 8-66-16,0 0 2 0,-33-37 20 15,7 0 24-15,19 0 6 16,7 37-1-16,-13-44 27 0,-7 15 0 15,20 29 9-15,0 0-18 16,-46-23 6-16,0 20 32 0,-6 14 28 16,-14 11-3-16,0 7-18 15,-6 1-8-15,-7 3 7 16,7 4 28-16,-1 0-12 0,21-11-22 16,6 0-17-16,46-26 5 15,-46 29-11-15,46-29-6 0,0 0-11 16,0 0 15-16,0 0 1 15,46 30-5-15,6-19 0 16,21-7-11-16,-8 3 4 16,1 1 7-16,-13 3 3 0,-14 7-14 15,-39-18 11-15,0 0 13 16,7 48 1-16,-40-7-14 0,-13-4-4 16,-20-11 13-16,-6-1-4 15,-14 1 5-15,-6-7-10 16,7-8-15-16,0-11-63 0,12-8-21 15,8-10-15-15,12-8-30 16,53 26-30-16,-53-66-19 0,14 7-33 16,19-1 113-1,14 1 31-15,6 11 39 0,0 48 15 16,19-44 35-16,-19 44 14 16,0 0 80-16,53 11 23 0,-53-11-20 15,46 55 88-15,-33 5-7 16,-13 2-52-16,-13 1-49 0,-20-4-31 15,-6-7-30-15,-14 0-13 16,1-12 10-16,-8-6-20 16,-12-12 17-16,6-11-17 0,7-11-7 15,13-8 19-15,0-14-6 16,46 22-9-16,-46-44-10 0,13 3 13 16,33 41 7-1,0 0-12-15,-19-44-13 0,19 44 32 16,0 0 31-16,0 0 47 15,13 48 14-15,7 11 42 0,-1 11-10 16,-6 1-41-16,-13 2-21 16,0 5-17-16,-13-4-7 0,-13-4-16 15,-13-11-10-15,-21-14-19 16,1-8-7-16,-13-12 6 16,0-14 7-16,-1-18-8 0,8-11-5 15,6-23 3-15,6-18 9 16,14-22-12-16,12-19 0 15,21-11-19-15,19-7 8 16,20-4 4-16,13 4-162 0,26-4-175 16,13 11-304-16,14-4-251 15</inkml:trace>
  <inkml:trace contextRef="#ctx0" brushRef="#br0" timeOffset="4749">4902 288 2480 0,'40'-30'353'16,"-1"1"-62"-16,1 10-91 0,-1 8-96 16,-6 7-56-16,0 16-25 15,-33-12 1-15,26 51-24 0,-19 8-47 16,-27 8-186-16,-26 10-190 15,-20 8-223-15,-19 4-214 0</inkml:trace>
  <inkml:trace contextRef="#ctx0" brushRef="#br0" timeOffset="4921">4068 790 1774 0,'46'-33'452'15,"0"7"-30"-15,0 4-85 16,-7 3-125-16,-6 5-103 0,-33 14-57 16,33-8-45-16,-33 8-180 15,0 0-245-15,0 0-397 0</inkml:trace>
  <inkml:trace contextRef="#ctx0" brushRef="#br0" timeOffset="5665">2307 402 2491 0,'-7'-33'183'0,"7"33"-16"15,0 0-54-15,0 0-40 16,0 0 20-16,0 0-5 0,26 55-35 15,-13 16-33 1,-6 6-7-16,-7 5 14 0,-20-1-9 16,-13 0-16-16,-13-3-2 15,-13-12 3-15,-6-7-75 0,-8-11-33 16,8-7-19-16,-1-15 4 16,7-11-22-16,13-12 9 0,6-14 13 15,40 11 61-15,-46-44 0 16,27-4 46-16,-1 4 21 0,13 7 45 15,7 37-7-15,0 0-16 16,-13-37 20-16,13 37 65 16,0 0 3-16,0 0-37 0,-6 40-12 15,-1-3-15-15,-6 4-21 16,6-1-21-16,-6 5-5 16,0-8 7-16,13-37-3 0,-39 48-7 15,39-48-14-15,-46 37 12 16,6-15-13-16,40-22-54 15,-46 0-27-15,46 0-4 0,-39-30-8 16,12-7 7-16,14-3 42 16,7-5 43-16,6 5-2 0,0 40 0 15,0-37 1-15,0 37 26 16,0 0 7-16,0 0 111 0,0 0 10 16,0 0-21-16,13 52-37 15,-13-4-18-15,-7 0-7 0,-6-4-14 16,0-3-24-16,13-41-17 15,-39 51 6-15,39-51 0 16,-46 41 4-16,46-41-17 16,-53 22-8-16,53-22 17 0,-46-11-2 15,46 11-9-15,-33-52-1 16,13-7 10-16,7-4-9 0,0 4-6 16,13 11 12-16,-6 15 0 15,6 33 0-15,0 0-8 0,0 0 13 16,0 0 35-16,-40 30-18 15,-6 18-22-15,7 7 11 16,-7 4-4-16,-7 0 1 0,7-3-81 16,0-5-180-16,0-10-266 15,46-41-326-15</inkml:trace>
  <inkml:trace contextRef="#ctx0" brushRef="#br0" timeOffset="5841">1433 247 2066 0,'39'4'163'0,"-39"-4"-19"16,0 0-67-16,39 22-31 16,-39-22-49-16,20 41-175 15,-7-1-429-15,-6 8-176 16</inkml:trace>
  <inkml:trace contextRef="#ctx0" brushRef="#br0" timeOffset="6017">1025 1910 2184 0,'20'48'349'15,"-20"-48"-70"-15,66 11-118 16,19-22-75-16,20-11-41 15,13-8-24-15,14-7-175 16,12-4-248-16,-6-3-354 0,-13-8-127 16</inkml:trace>
  <inkml:trace contextRef="#ctx0" brushRef="#br0" timeOffset="6229">3417 0 2329 0,'0'0'144'0,"-52"33"43"16,-8-4-51-16,-12 1-63 16,-20 7-49-16,-13 4-18 0,-20 10-109 15,-33 8-203-15,-19 8-326 16,-27 7-79-16</inkml:trace>
  <inkml:trace contextRef="#ctx0" brushRef="#br0" timeOffset="6425">26 1097 2564 0,'-26'29'309'15,"26"-29"-10"-15,0 0-59 0,0 0-117 16,0 0-56-16,0 0-25 16,0 0-39-16,0 0-214 0,0 0-224 15,0 0-429-15,0 0-73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24.4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1334 657 1602 0,'0'0'134'0,"-13"37"100"16,13-37-71-16,-26 41-40 15,26-41 20-15,-33 44-48 16,33-44-29-16,-33 44-41 0,33-44-2 16,-39 30-23-16,6-12 12 15,33-18-10-15,-40 0 1 16,40 0 3-16,-40-25-16 15,20-5 5-15,7-3 15 0,7 0-6 16,-1-1 4-16,7 34-6 16,0-29-5-16,0 29 10 15,0 0 29-15,-7 33 40 0,1 22-34 16,-7 12-34-16,6 10 8 16,1 8-4-16,-1 0-16 0,7 0-13 15,0-3-197-15,7-16-235 16,-1-10-251-16,1-17 33 15</inkml:trace>
  <inkml:trace contextRef="#ctx0" brushRef="#br0" timeOffset="384">1604 60 1888 0,'-46'-41'41'15,"-20"19"74"-15,-19 26 94 16,-40 29 46-16,-33 33-30 0,-20 27-71 16,-6 25-38-1,6 22-59-15,14 11-38 0,19 8 3 16,27-1-18-16,33 1 4 16,32-7 12-16,33-12-23 0,33-15 20 15,47-14-9-15,25-23-8 16,40-17 13-16,19-23-23 15,21-19 14-15,-1-18 0 0,7-18-11 16,-12-26 15-16,-15-23-6 16,7-21 1-16,-13-27 1 0,0-14-12 15,-13-29 8-15,-13-19 0 16,-14-23-4-16,-19-3 13 16,-26 8-17-16,-20 22 5 15,-33 29 3-15,-27 33-52 0,-38 30-145 16,-34 33-182-16,-26 22-341 15,-6 30-101-15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23.7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522 2778 2320 0,'59'11'36'16,"6"-7"7"-16,14-12-39 16,13 1 15-16,27 0-19 15,25-1-201-15,34 1-488 0</inkml:trace>
  <inkml:trace contextRef="#ctx0" brushRef="#br0" timeOffset="-6532">7417 469 2394 0,'0'0'272'0,"0"0"-5"0,0 0-67 16,0 0-81-16,0 0-58 16,0 0-31-16,0 0-17 15,0 0-146-15,0 0-265 0,0 0-367 16,-7 48-163-16</inkml:trace>
  <inkml:trace contextRef="#ctx0" brushRef="#br0" timeOffset="-6979">8107 1382 1736 0,'0'0'393'16,"0"0"-46"-16,0 0-106 15,0 0-84-15,0 0-46 16,-40 11-41-16,40-11-31 0,-39-23-30 15,39 23 8-15,-39-44-11 16,25-4-13-16,14 0 7 0,7-7-7 16,13-8 9-16,13 4 2 15,13-4 4-15,0 8-3 16,0 14-5-16,0 15 0 0,0 15 0 16,0 18-4-16,-7 19 8 15,-13 15-4-15,-13 11 9 16,-6 3 19-16,-14 4 2 15,-19 0-5-15,-20 0-13 0,-6-7-5 16,-21-4-3-16,1-7-2 16,-13-8-2-16,6-15 4 15,0-10-8-15,7-8-3 0,12-15 9 16,8-11-7-16,6-11 1 16,13-15-27-16,20-10 20 0,6-1 8 15,7 4-4-15,0 14 7 16,7 8-4-16,-7 37-12 15,0 0 18-15,0 0 9 16,0 0 13-16,6 56-4 16,-6-1 19-16,-13 1 15 0,0 7-10 15,-7-8-16-15,-12-3-7 16,-1-8-6-16,-7-11-2 0,-6-3-23 16,0-12 2-16,7-7 12 15,39-11-4-15,-46-3 0 16,46 3-5-16,-33-45-5 0,13-6-11 15,20-12-15-15,7-4 24 16,13 5 6-16,-7 10 6 16,0 11 0-16,-13 41-10 0,0 0 15 15,0 0 33-15,0 37-13 16,-20 19-1-16,-13 14-13 16,-6 7 0-16,-20 5-7 15,0 3-4-15,-7-8-104 0,-6-3-160 16,12-4-275-16,1-14-358 15</inkml:trace>
  <inkml:trace contextRef="#ctx0" brushRef="#br0" timeOffset="-6732">7548 1954 2549 0,'59'-7'360'0,"-6"3"-45"16,0 0-35-16,6 1-76 16,-7 3-94-16,-6 3-50 0,-6 1-30 15,-40-4-14-15,39 11 0 16,-39-11 7-16,0 0-16 0,0 0-7 16,-59 45-61-16,-7-16-124 15,-19-7-109-15,-7-3-141 16,-7-12-259-16,7-11-206 0</inkml:trace>
  <inkml:trace contextRef="#ctx0" brushRef="#br0" timeOffset="-4199">5707 1182 1121 0,'-46'30'219'15,"46"-30"35"-15,0 0-62 0,0 0-72 16,0 0-38-16,0 0-37 15,0 0-29-15,0 0-30 16,0 0-159-16,0 0-348 16</inkml:trace>
  <inkml:trace contextRef="#ctx0" brushRef="#br0" timeOffset="-2164">6128 1167 820 0,'0'0'169'0,"0"0"64"16,0 0-47-16,0 0-26 15,0 0-47-15,0 0-59 16,0 0-35-16,0 0 50 0,0 0-4 16,0 0-4-16,0 0-21 15,0 45-3-15,-7-1 2 0,-6-3-13 16,0-4-13-16,13-37-8 15,-39 48 12-15,6-12-11 16,33-36-20-16,-46 34 29 16,46-34-22-16,-40 15 10 15,40-15 91-15,0 0-1 0,-39-34-27 16,19-6-11-16,14-8-16 16,6-8-21-16,6-7-3 0,1-11-19 15,-7-14 19-15,13-8-15 16,-6-11 6-16,-1 3 1 15,1 8-7-15,-14 7 3 0,7 8 5 16,-6 18 0-16,-8 15-5 16,14 48-11-16,-13-44-55 15,13 44-170-15,0 0-304 16,0 0-73-16</inkml:trace>
  <inkml:trace contextRef="#ctx0" brushRef="#br0" timeOffset="-1956">6325 539 1613 0,'0'0'216'16,"33"45"85"-1,-33-45-39-15,46 22-74 0,0-15-86 16,6-7-45-16,1 0-32 15,-7 0-58-15,-46 0-254 0,46-4-294 16,-46 4-219-16</inkml:trace>
  <inkml:trace contextRef="#ctx0" brushRef="#br0" timeOffset="-1493">4925 883 1923 0,'0'0'261'0,"-46"44"5"0,14-3-35 16,-1 3-60-16,0 4-39 15,0-4-53-15,-13 4-26 16,-7-3-36-16,-6-5-8 0,-13-3 10 15,-7-11-12-15,7-11-4 16,0-8-11-16,-7-10 8 16,13-12-14-16,7-7 19 15,6-11-16-15,7-8 24 0,7-11-29 16,6-7 21-16,7-7-11 16,6 6 16-16,0 12-17 15,7 11 17-15,13 37-17 0,0 0 16 16,-46-18-21-16,0 22 22 15,-20 18-18-15,1 11 5 0,-1 11 3 16,-6 8 6-16,6 7-6 16,13-3 24-16,7 7 5 15,14-8-12-15,12 0 0 0,20-7-13 16,6-3 13-16,27-12-21 16,13-3 4-16,13-5-157 15,7-6-186-15,0-8-302 16,-7-7-169-16</inkml:trace>
  <inkml:trace contextRef="#ctx0" brushRef="#br0" timeOffset="-1251">4879 0 2177 0,'0'0'229'16,"0"0"53"-16,0 0-54 16,0 0-97-16,0 0-54 0,-46 3-29 15,-26 20-24-15,-20 21-19 16,-20 8-9-16,-19 11-6 16,-27 3-185-16,-13 4-155 0,1 0-237 15,-1 4-199-15</inkml:trace>
  <inkml:trace contextRef="#ctx0" brushRef="#br0" timeOffset="-1007">2606 816 1899 0,'0'0'317'15,"0"0"15"-15,-7 48-86 16,20-7-83-16,7 3-45 0,0 4-30 16,-1 4-42-16,-5 3-23 15,-8 5-6-15,-19-1-17 16,-13 0-7-16,-7 0-192 0,-20-7-226 16,-6-8-309-16,0-7-94 15</inkml:trace>
  <inkml:trace contextRef="#ctx0" brushRef="#br0" timeOffset="-788">2277 524 1939 0,'0'0'215'0,"0"0"174"15,0 0-79 1,0 0-117-16,0 60-82 0,0 10-56 15,-13 11-17-15,-7 11-14 16,-14 8-15-16,-12 11-18 0,-6 3-125 16,-7 1-108-16,-14-4-140 15,8-11-166-15,-1-15-66 16,7-19 6-16</inkml:trace>
  <inkml:trace contextRef="#ctx0" brushRef="#br0" timeOffset="-584">1520 1396 1873 0,'-39'4'251'0,"6"7"42"16,0 8-52-16,0 6-103 16,-6 12-56-16,0 8-42 0,-7 3-10 15,-14 7-30-15,1 1-15 16,-6-5-128-16,-8 1-109 0,1-8-117 15,6-10-149-15,7-9-30 16,13-13 37-16</inkml:trace>
  <inkml:trace contextRef="#ctx0" brushRef="#br0" timeOffset="-153">909 890 1601 0,'0'0'153'0,"7"-40"5"0,-7 40 23 16,0 0 0-16,0 0-56 16,-59 40-52-16,6 5-3 0,1 3-27 15,-1 7-17-15,-6 4 2 16,6 0-9-16,7 0 16 16,0-3-14-16,13-5-13 0,7-10-16 15,26-41 8-15,-20 48 3 16,20-48 3-16,-13 41-9 15,13-41 8-15,0 0 7 16,0 0-12-16,0 0 9 0,0 0-17 16,0 0 8-16,-6-37-4 15,-1-4 10-15,-6 4 7 0,-7-3 69 16,7 6 4-16,13 34-8 16,-33-26-30-16,33 26-8 15,-39 0-17-15,-7 23 52 0,0 14-18 16,0 18 12-16,6 8 3 15,8 14-18-15,5 5-18 0,8 3-3 16,5 3-28-16,8 5 6 16,19-5-19-16,7 1 15 15,13-4-25-15,-7-7-104 16,13-1-265-16,-6-7-293 0,7-7-261 16</inkml:trace>
  <inkml:trace contextRef="#ctx0" brushRef="#br0" timeOffset="1635">8350 4141 1430 0,'39'45'151'0,"-39"-45"-25"15,46 48-20-15,0-11-33 0,7-4-38 16,-7 0-11-16,7-11 26 15,-7 1-50-15,0-5-8 0,-46-18 8 16,46 11 19-16,-46-11-22 16,52-11 17-16,-52 11-14 15,46-33 0-15,-46 33 0 0,26-56 4 16,-6 5 0 0,-20-1 62-16,0 4 53 0,-6 7 11 15,6 41-42-15,-33-40-38 16,33 40-17-16,-59-12 0 0,-1 20 29 15,1 18 21-15,0 11 40 16,-7 7-9-16,1 11 24 16,6 8-9-16,-14 7-35 0,1 8-15 15,-7 11-25-15,-6-1-22 16,-1 5-16-16,-6-12-13 0,7-3 2 16,6-12-15-16,7-14-142 15,6-15-153-15,13-8-223 16,14-18-343-16</inkml:trace>
  <inkml:trace contextRef="#ctx0" brushRef="#br0" timeOffset="2348">7785 3794 1282 0,'0'0'268'15,"-13"59"9"-15,0 4-90 0,-7 4-57 16,7-1-51-16,0 4-36 15,6-7-20-15,7-4 2 16,-7-3-19-16,1-12 0 16,6-44-1-16,0 48 1 0,0-48-15 15,0 0 18-15,0 0-13 16,0 0 23-16,0 0-25 16,-59 26 1-16,13-23 18 0,46-3-5 15,-66-7 58-15,7 0 32 16,0 7-17-16,-7 14-8 15,-6 16 12-15,-1 18 5 0,-5 11-23 16,-1 8-25-16,0 3-21 16,7-4-9-16,6-3-12 15,0-7-10-15,14-8-178 16,-2-11-213-16,54-37-286 0,-46 25-87 16</inkml:trace>
  <inkml:trace contextRef="#ctx0" brushRef="#br0" timeOffset="2575">8698 3085 2539 0,'-52'51'291'16,"-27"9"-51"-16,-26-1-84 15,-7 7-70-15,-6-3-50 0,-1 3-27 16,1-3 5-16,0 4-118 16,0-8-172-16,-1 7-293 0,1-6-210 15,6-1-26-15</inkml:trace>
  <inkml:trace contextRef="#ctx0" brushRef="#br0" timeOffset="2744">7003 4079 1999 0,'0'0'253'0,"0"0"51"16,0 0-69-16,0 0-115 0,0 0-73 16,0 0-135-16,0 0-288 15,0 0-462-15</inkml:trace>
  <inkml:trace contextRef="#ctx0" brushRef="#br0" timeOffset="3312">5767 4056 1883 0,'19'37'293'15,"21"0"-42"-15,6 0-98 16,6-4-69-16,-6 4-50 16,-6-7 4-16,-40-30-38 0,26 52 10 15,-26-12-15-15,-26 1 12 16,26-41-11-16,-60 44 4 16,1-22-4-16,7-10 4 15,12-16-72-15,40 4-56 0,-26-41-16 16,26-14-16-16,13-8 41 15,14 0 43-15,12 0 25 0,7 1 54 16,-7 6-21-16,1 16 30 16,-21-1-18-16,-19 41 12 15,7-33 15-15,-7 33 24 0,-39 0 18 16,-20 26 14-16,-14 14 44 16,-6 16-17-16,1 6-25 0,5-3-11 15,14 1-22 1,13-9-29-16,13-6 0 0,33-45-20 15,-19 51 9-15,19-51 0 16,19 41-6-16,-19-41 4 0,53 18-4 16,-1-10-11-16,-6-16 20 15,0-3-6-15,-46 11 15 16,46-18-24-16,-46 18 102 0,0 0 1 16,0 0-29-16,0 0-50 15,0 0 45-15,-65 26 15 0,-21 11 18 16,-12 14-45-16,-7 9-19 15,-7-1-23-15,-6 4-3 16,6-4-69-16,0-8-158 16,20-6-335-16,7-12-311 0</inkml:trace>
  <inkml:trace contextRef="#ctx0" brushRef="#br0" timeOffset="3936">5004 3838 777 0,'0'0'284'0,"0"0"70"0,0 0-49 16,0 0-92-16,0 0 4 15,0 0 21-15,0 0-15 16,-19 56-70-16,-8-4-17 0,-12 3-23 16,-14 4-1-16,-6 0-20 15,-20 0-19-15,-13 4-29 0,-19-7-2 16,-21 6-35-16,-26-10 6 16,-6-8 2-16,-7-7 18 15,0-11-30-15,14-7 17 0,12-19-30 16,7-11 16-16,20-15-14 15,6-8 16-15,20-14-14 16,13-7 11-16,20-15-16 16,7-4 18-16,12 0-10 0,14 4 3 15,6 11-3-15,7 14 13 16,0 12-17-16,13 33 3 0,0 0 4 16,0 0 4-16,0 0-9 15,-33 4 8-15,33-4-3 0,-39 37 5 16,12 0-11-16,1 0-1 15,-7 3 15-15,7 1 2 16,-7 3 19-16,-6-3-15 0,-1 0 11 16,-12-1-6-16,-1-3-2 15,-1-4 19-15,2 1-22 16,-1 3-3-16,1 0 7 16,6 3 26-16,6 8-7 0,21 4-24 15,5 0 8-15,14 3-14 16,20-3 2-16,20-4-6 0,12-4-8 15,7-11-13-15,14-7-125 16,0-7-125-16,-7-4-145 0,-1-12-201 16,-12-3-171-16</inkml:trace>
  <inkml:trace contextRef="#ctx0" brushRef="#br0" timeOffset="4227">4538 2549 1800 0,'0'0'234'15,"0"0"42"-15,0 0 58 0,0 0-83 16,0 0-70-1,-79 67-55-15,-20 10-38 0,-39 8-34 16,-19 11-35-16,-21 0 3 16,-6 4-32-16,-13 0 17 0,6-4-7 15,7 0-42-15,20-4-172 16,20-7-268-16,12-7-270 16,27-4-70-16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29.1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1803 903 1488 0,'0'0'164'16,"0"0"-58"-16,0 0 141 15,0 0 64-15,0 0-54 0,0 56-82 16,-7 6-47-16,-6 1-40 16,-7 0-27-16,1 1-27 15,-8-9-15-15,-6-7-13 16,1-7 1-16,-8-8-14 15,1-7 7-15,6-11-16 0,-7-8 16 16,8-10 2-16,32 3-19 16,-33-30-16-16,6-3 13 0,14-8 6 15,0-14 14-15,7 3-7 16,12-1-4-16,-6 9 3 0,0 11 8 16,0 33 6-16,0 0-1 15,0 0-13-15,-40-11 17 16,-6 18 25-16,-13 15-16 0,-1 0-18 15,-5 4-4-15,6-4-2 16,-1-7 12-16,14-3 11 16,14-8-14-16,32-4-11 15,-40-4 11-15,40 4-3 0,0 0 0 16,-33-41 8-16,20 0-8 16,7 0-6-16,6 41 6 0,0-40 6 15,0 40-6-15,0 0-5 16,0 0-2-16,0 0 55 0,0 0 43 15,0 40-34-15,0 19-12 16,0 20 12-16,-7 6-11 16,0 7-17-16,14 8-21 15,0-4-8-15,6-7 6 0,0-1 1 16,0-10-11-16,13-11-5 16,-6-12-209-16,-7-17-264 0,-13-38-252 15,26 22-173-15</inkml:trace>
  <inkml:trace contextRef="#ctx0" brushRef="#br0" timeOffset="472">1967 112 1785 0,'-13'-41'260'16,"-7"4"0"-16,20 37-80 0,-59-30-81 16,-7 27-2-16,-32 18 27 15,-14 25-8-15,-19 16-9 0,-22 21-4 16,-4 16-8-16,-8 10-12 16,1 9 11-16,0 13-45 15,6 8-19-15,20 19-6 0,13 7-21 16,20 4-3-16,26 0 13 15,27-8 15-15,39-11-3 16,32-7-18-16,34-8 2 0,32-17 2 16,27-20-2-16,19-10-3 15,27-20 6-15,6-13-4 0,20-16-8 16,7-15-7-16,-7-18 10 16,-12-15 6-16,-8-18-4 0,-13-19-9 15,-6-18 4-15,-1-22 8 16,-12-19-8-16,-14-16-9 0,-6-9 2 15,-14-23-4-15,-19-7 5 16,-20-4 6-16,-19 17 4 16,-34 9-45-16,-25 22-63 15,-34 19-42-15,-32 14-48 0,-20 15-168 16,-27 22-183-16,-6 12-208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31.4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6787 1380 835 0,'0'0'140'0,"0"0"105"15,0 0 16-15,0 0 2 16,0 0-42-16,0 0-59 0,0 0-36 16,0 0-80-16,0 0 29 15,0 0 42-15,0 0-47 0,-6 41 0 16,6-41 14 0,-33 48-35-16,-7-11-6 0,40-37-10 15,-52 44-15-15,6-18-1 16,6-8 15-16,14-10 27 0,26-8-37 15,-39-8-6-15,39 8-6 16,-33-25-5-16,33 25 0 16,-26-49-5-16,12 1 10 0,8-3-5 15,6-12-5-15,6-7 5 16,1-13 3-16,13 2 2 0,-7 0-10 16,0 0 0-16,7 10 6 15,-1 16-6-15,-5 11 2 16,-8 7-14-16,-6 37-32 15,0 0-240-15,0 0-115 0,0 0-225 16,0 0-31-16</inkml:trace>
  <inkml:trace contextRef="#ctx0" brushRef="#br0" timeOffset="170">6478 2045 1354 0,'0'30'329'15,"0"-30"12"-15,0 0-11 16,0 0-124-16,0 0-75 16,0 0-76-16,0 0-65 15,0 0-195-15,0 0-310 0,0 0-195 16</inkml:trace>
  <inkml:trace contextRef="#ctx0" brushRef="#br0" timeOffset="713">5972 869 2008 0,'0'0'314'0,"0"0"-99"15,-13-29-108-15,13 29-42 16,0 0 79-16,-26 51-49 15,6 20-62-15,-6 10 2 0,-7 15-29 16,-6 7 19-16,-14 2-11 16,-6-5-14-16,-20-4 14 15,-6-11-21-15,-7-4 11 0,0-15-4 16,6-6-9-16,14-20 9 16,6-10 11-16,14-16-24 0,12-10 13 15,1-11 5-15,6-4 1 16,33 11-13-16,-26-30 1 0,26 30 14 15,0 0-8-15,0 0-14 16,0 0-2-16,0 0 12 16,0 0 12-16,0 33-5 15,6 19-9-15,8 7-2 0,-1 4 19 16,0 8-11-16,-7-4 4 16,-12-4 11-16,-1 3-15 0,-19-14 22 15,-7-4-14-15,-13-11-5 16,-13-8-12-16,0-10 12 0,-13-12 6 15,6-11-4-15,-13-7 3 16,13-14-16-16,-6-12 0 0,13-19 8 16,13-7 8-16,6-11 4 15,14-7-9-15,6-5-3 16,14 5 0-16,6 0 0 0,13-1 0 16,20-3 0-16,13 4-110 15,20 4-182-15,6-1-246 0,7 8-218 16</inkml:trace>
  <inkml:trace contextRef="#ctx0" brushRef="#br0" timeOffset="981">7142 229 2669 0,'-6'48'47'15,"-14"0"77"-15,-20 0 37 16,-19 4-8-16,-20-3-57 0,-13-1-43 16,-13 0-29-16,-6 0-13 15,-8 0-87-15,-12 0-161 0,-14 0-235 16,-6 4-235-16,-13 0-53 15</inkml:trace>
  <inkml:trace contextRef="#ctx0" brushRef="#br0" timeOffset="1613">3290 1098 1644 0,'0'0'193'15,"46"-29"41"-15,0 18-9 0,0 14-51 16,0 16-28-16,0 10-52 16,-6 8-44-16,0 4-21 0,-7 0-5 15,-13 3-8-15,-7-2 0 16,-13-2-2-16,-7 5-14 15,-19-8 0-15,-7-1-5 0,-7-6 7 16,-13-8-18-16,1-3-37 16,6-12-1-16,6-7-23 0,7-7-21 15,33 7-4-15,-26-45 21 16,13-10 4-16,20-8-10 16,6-7 19-16,6-1 30 0,1 1 19 15,-7 14 19-15,7 15 19 16,-13 12 52-16,-7 29-22 0,0 0-11 15,-53 11 23-15,-13 22-18 16,-6 15-5-16,6 8-2 0,1-1-24 16,5-6-5-16,14 3 5 15,20-8-12-15,13-3 0 16,13-4 6-16,0-37-15 0,39 33 9 16,14-15 0-16,0-10 2 15,6-8-17-15,0-4-46 16,0-14 22-16,-6-1 6 0,-7-3 24 15,-14-7 0-15,-32 29 9 16,33-45 4-16,-33 45 80 0,0 0-20 16,7-29 4-16,-7 29 68 15,-59 14 21-15,-14 20 6 0,-12 17 9 16,-14 12-32-16,1 7-25 16,-14 4-52-16,0 4-32 0,1-4-23 15,6-4-2-15,-1-7-67 16,8-4-156-16,12-11-293 0,8-7-303 15,12-15-108-15</inkml:trace>
  <inkml:trace contextRef="#ctx0" brushRef="#br0" timeOffset="2280">2252 795 1098 0,'0'37'365'0,"0"-37"0"15,-26 37 24-15,26-37-82 0,-53 52-86 16,14 0-70-16,-1-8-35 16,-6-3-33-16,0 3 0 0,-6 0-23 15,-7 4-19-15,-7 0-12 16,-13 1-13-16,-6-8-7 0,-14 0-9 16,-6-4 0-16,-7 0-3 15,-6-12 3-15,6-6 4 16,1-4-9-16,19-4 9 0,13-8-1 15,6-14-6-15,14 0-11 16,20-15 7-16,-1-10 2 0,21-5 5 16,-1 4 3-16,13 0-18 15,1 0 22-15,12 3-17 0,-6 34 15 16,20-33-21-16,-20 33 21 16,0 0-15-16,0 0 13 0,0 0-1 15,33-8-2-15,-33 8 0 16,0 0 6-16,0 0-6 0,-7 41 4 15,-12-11-8-15,19-30 8 16,-53 34-8-16,7-12 7 0,0-4-3 16,0 1-4-16,-6-1 0 15,6 4 12-15,-14 12-17 16,14-1 19-16,-6 11-10 0,6-3 14 16,6 7-14-16,8 0 3 0,12 0-6 15,7-4 5-15,6 4-2 16,20-11 5-16,7 0-5 0,26-11 11 15,7-4-2-15,6-7-22 16,13-8-137-16,-6-7-158 0,6-3-122 16,-6-8-121-16,-1-8-64 15,1-7-14-15</inkml:trace>
  <inkml:trace contextRef="#ctx0" brushRef="#br0" timeOffset="2576">2292 30 1248 0,'0'0'163'0,"46"-30"102"15,-46 30 50-15,0 0-38 0,0 0-68 16,0 0 29-16,0 0-12 15,-27 48-57-15,-25 15-57 0,-27 7-15 16,-20 8-10-16,-19 3-12 16,-7 0-31-16,-19 1-23 0,-14-4-14 15,0-8-7-15,-6-3-4 16,6-4 0-16,20-8-63 0,13-3-160 16,20-8-197-16,20-3-244 0,19-4-130 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08.3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1724 370 2194 0,'0'0'55'0,"0"0"276"16,0 0-22-16,0 29-93 0,0 12-72 15,-7 7-22-15,-6 7-29 16,-7 1-37-16,-13-1-20 16,-13 0-12-16,-13 1-16 0,0-12 0 15,0-7 6-15,0-4-22 16,6-14 11-16,1-4 3 15,6-15-13-15,6-8 14 0,1-7 3 16,39 15-10-16,-40-48 9 16,7 12 4-16,13-1 8 0,20 37 13 15,0 0-12-15,-13-37-26 16,13 37 4-16,0 0 8 0,0 0 4 16,40 40-20-16,-1 12 20 15,7 14-3-15,14 8-9 16,-1 4 9-16,-7 18-3 0,7 0-16 15,-13-4-90-15,0-3-191 16,-13-8-296-16,-6-7-300 0</inkml:trace>
  <inkml:trace contextRef="#ctx0" brushRef="#br0" timeOffset="233">2014 1253 2433 0,'0'0'320'0,"0"0"15"16,0 0-99-16,0 0-46 15,0 0-49-15,0 0-37 0,59 11-35 16,-59-11-28-16,52 14-30 16,-52-14 8-16,0 0-10 0,0 0-9 15,0 0 9-15,0 0-96 16,0 0-132-16,0 0-224 0,0 0-382 15,0 0-212-15</inkml:trace>
  <inkml:trace contextRef="#ctx0" brushRef="#br0" timeOffset="528">487 0 2194 0,'0'0'79'0,"-20"33"191"0,-12 41-30 16,-8 37-37-16,-20 26-24 16,-6 18-69-16,1 19 6 15,-1 14-48-15,7 15-20 0,6 12-30 16,27 2-1-16,26 5-14 15,33-4 11-15,39-15-26 16,27-18-20-16,39-19-126 0,27-22-117 16,39-22-99-16,26-22-67 15,47-15-179-15,31-22-59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0.2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704 1208 1810 0,'32'-22'381'0,"-32"22"12"0,0 0-68 16,0 0-41-16,0 0 3 16,0 0-8-16,0 44-32 0,-19 8-46 15,-21 0-50-15,-19 3-29 16,0 8-60-16,-13 0-40 15,-7 0-9-15,0-8 0 0,0-11-107 16,7 1-137-16,6-8-112 16,14-8-77-16,52-29-156 0,-53 11-279 15,53-11-48-15</inkml:trace>
  <inkml:trace contextRef="#ctx0" brushRef="#br0" timeOffset="227">152 0 1693 0,'0'0'456'16,"0"0"15"-16,0 0-95 0,0 59-83 16,0 15-63-16,0 18-29 15,0 8-39-15,-7 11-62 16,-6 4-48-16,6-8-34 15,-6 0-8-15,0-11-59 0,-13-7-154 16,6-16-125-16,-6-6-204 16,-1-15-423-16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07.5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867 0 680 0,'0'0'165'15,"0"0"41"-15,0 0-29 16,0 0 141-16,0 0 61 0,0 0-44 15,-19 56-86-15,12 3-56 16,0 4-79-16,1 3-22 16,12 1-34-16,1 6-27 0,6-2-7 15,7 3-19-15,6-4-3 16,0-4-28-16,-6-7-275 0,0-3-260 16,-14-4-194-16</inkml:trace>
  <inkml:trace contextRef="#ctx0" brushRef="#br0" timeOffset="229">480 857 1863 0,'0'0'422'0,"-53"11"28"0,53-11-86 16,0 0-118-16,-53 60-96 15,21-9-60-15,-1 1-35 0,-7 0-36 16,7-4-8-16,-13 3-14 16,7-2-93-16,-14-9-125 0,7-10-154 15,46-30-243-15,-52 29-184 16</inkml:trace>
  <inkml:trace contextRef="#ctx0" brushRef="#br0" timeOffset="409">223 366 2290 0,'7'-30'242'0,"-7"30"-14"0,0 0-103 16,0 0-71-16,0 0-39 15,0 0 3-15,0 0-191 0,0 0-346 16,0 0-277-16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04.3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1893 1034 776 0,'0'0'143'0,"0"0"49"15,0 0 4-15,0 0 33 16,39-29-26-16,-39 29-48 0,0 0-9 16,0 0-28-1,0 0 38-15,0 0 48 0,0 0-31 16,0 0-36-16,-26 36-64 16,-14-6-33-16,-12 11 3 0,-14-1-10 15,-6 8-14-15,6 0-4 16,0 4 25-16,14 0-11 0,12-4-14 15,14 0 10-15,6 0-9 16,20-48-6-16,7 55 6 0,13-10-3 16,-20-45-5-16,0 0-12 15,52 29 17-15,-12-14-11 0,-40-15-2 16,52-4 14-16,-12-7-19 16,-40 11 0-16,46-33 14 0,-46 33-6 15,26-52-7-15,-6 12 4 16,-20 40 17-16,-7-37 10 15,7 37-14-15,-39-15 5 0,-27 26 26 16,-20 15 23-16,-19 14 22 16,-6 16 2-16,-8 10-26 0,1 8-29 15,0 0 1-15,13 0-15 16,0-7-18-16,6-1-4 0,0-3 10 16,1-11-104-16,12-12-181 15,1-10-218-15,13-15-374 0</inkml:trace>
  <inkml:trace contextRef="#ctx0" brushRef="#br0" timeOffset="213">841 665 2135 0,'33'0'250'0,"-33"0"12"16,0 0-96-16,0 0-85 16,0 0-41-16,0 0-20 0,0 0-36 15,0 0-368-15,0 0-390 16,0 0-34-16</inkml:trace>
  <inkml:trace contextRef="#ctx0" brushRef="#br0" timeOffset="556">0 1082 1670 0,'40'48'389'15,"6"-11"-29"-15,0 0-98 16,6 4-65-16,14-1-73 15,-7 1-38-15,-6 3-43 0,-7-3-13 16,-46-41 3-16,39 59 1 16,-19-15-5-16,-20-44-4 0,-20 63-16 15,-13-22 0-15,33-41-9 16,-52 37 3-16,52-37 3 0,-66 3 83 16,66-3 4-16,-53-25-18 15,53 25-29-15,-33-63-19 0,27 0-5 16,6-3-13-16,13-1-13 15,20-3 4-15,-7 7-5 16,0 8-145-16,-6 14-219 0,-20 41-321 16,20-41-414-16</inkml:trace>
  <inkml:trace contextRef="#ctx0" brushRef="#br0" timeOffset="-3148">6144 853 522 0,'-13'-29'145'0,"7"-1"13"0,6 30 45 15,-14-37 22-15,14 37-27 16,0 0-68-16,0 0-44 16,0 0-36-16,0 0 125 0,0 0 31 15,0 0 0-15,-6 41-60 16,12 10 0-16,14 12-34 0,20 4-28 15,12 3-32-15,7 4-17 16,14 0-31-16,-1-4 10 0,7 0-8 16,-14 0-1-16,1-7-5 15,-13-8 0-15,-14 1 13 0,-6-12 1 16,-33-44 13-16,7 52-17 16,-7-52-7-16,-60 44 1 15,-5-25-12-15,-14-12 8 0,-7-18-7 16,1 0 26-16,0-4-19 15,6-11-46-15,6-3 17 0,8-1 18 16,12-3-2-16,14 0-1 16,39 33 14-16,0 0-20 0,0 0 6 15,-40-34 14-15,40 34-8 16,0 0 8-16,0 0 0 0,53-3 0 16,-7 10-11-16,-7 12 11 15,-39-19-7-15,59 33 1 0,-59-33 13 16,46 48 1-16,-46-48-3 15,27 48 8-15,-27-48-2 16,-13 44-18-16,13-44 3 0,-60 30 0 16,8-15-4-16,-1-12 8 15,1-3-21-15,52 0 3 0,-59-11-27 16,13-4-15-16,46 15-14 16,-33-48 12-16,26 8 16 0,7-5 14 15,13 5 26-15,-13 40-13 16,33-45 6-16,-33 45 13 0,33-36-3 15,-33 36-8-15,0 0 19 16,0 0 4-16,0 0 25 0,0 0 4 16,0 0-8-1,0 0 25-15,0 0 33 0,0 44-16 16,0-44-6-16,-13 55-5 16,-7-7-16-16,0 4 20 0,1-4 37 15,6 7 1-15,-1 1-19 16,1-1 14-16,7 4-11 0,-1 4 0 15,7 0-9-15,-13 4-9 16,6-8-21-16,1-4-20 0,-7-3-14 16,0-12-3-16,13-40-5 15,-53 48-27-15,0-22-170 0,-6-15-123 16,-13-11-104-16,0-11-205 16,6-11-240-16</inkml:trace>
  <inkml:trace contextRef="#ctx0" brushRef="#br0" timeOffset="-2912">7202 332 1455 0,'0'0'325'0,"0"0"40"0,33-26-104 15,-33 26-87-15,0 0-82 0,0 0-28 16,-39 8-35-16,-20 25-2 16,-20 11-18-16,-13 15-18 15,-7 8 32-15,-13-1-173 0,1 5-267 16,-14-5-300-16</inkml:trace>
  <inkml:trace contextRef="#ctx0" brushRef="#br0" timeOffset="-2376">5145 1049 1297 0,'0'44'307'15,"7"4"38"-15,0 0-51 0,-7 0-18 16,6 0-113-16,-6 0-75 15,-13-3-13-15,13-45-42 0,-33 55-18 16,-13-11 4-16,-6-18-6 16,-8-4-18-16,1-14 17 0,7-4-12 15,-1-8 0-15,53 4 4 16,-52-26-12-16,52 26 8 0,-33-52-8 16,13 8 11-16,20 3-8 15,0 41-1-15,7-44 6 16,-7 44-10-16,0 0 2 0,0 0 15 15,39-4-7-15,-39 4 8 16,46 41-17-16,-13 11 37 0,-7 7 80 16,-6 11 9-16,-7 8-43 15,0 3 24-15,-13 7 9 0,-6-3 10 16,-14-3 7-16,-26-8-44 16,-20 0-31-16,-26-15-20 0,-20-15-10 15,-12-11 9-15,-8-14-1 16,-6-19-1-16,0-15-20 0,0-15 10 15,7-14-7-15,-1-8 46 16,21-11 5-16,12-10-33 16,14-9-4-16,25-6-15 0,14 3-8 15,33-8-5-15,20 8-12 16,26 8-4-16,32-1-108 0,34 8-105 16,6 11-115-16,7 15-182 15,0 21-164-15,-7 16-144 0</inkml:trace>
  <inkml:trace contextRef="#ctx0" brushRef="#br0" timeOffset="-2199">3772 2819 2528 0,'20'48'343'15,"-20"-48"-34"-15,65 44-30 16,14-22-104-16,13-11-92 0,13-7-33 15,14-12-50-15,12-6-198 16,1-20-222-16,-21 1-269 0,1-22-358 16</inkml:trace>
  <inkml:trace contextRef="#ctx0" brushRef="#br0" timeOffset="-2011">3667 960 2759 0,'0'0'126'0,"0"0"-59"16,0 0-32-16,0 0-8 0,0 0-113 16,0 0-406-16,0 0-448 15</inkml:trace>
  <inkml:trace contextRef="#ctx0" brushRef="#br0" timeOffset="-632">6808 269 527 0,'0'0'125'0,"0"0"-13"15,0 0 14-15,0 0-13 0,0 0 107 16,-46 11-27-16,46-11-17 15,-39 15-36-15,12-4-56 16,27-11-8-16,-46 15-27 0,0 0-12 16,7-8-11-16,6 4-16 15,33-11-10-15,-33 8-12 0,33-8 8 16,0 0-5-16,0 0 14 16,0 0 13-16,0 0-7 0,0 0-3 15,33 22 8-15,26-11-11 16,27-7-5-16,6-8 0 0,6 0 15 15,1 4-20-15,-7 0 8 16,-7 4-3-16,-13 0-14 0,-12-4 23 16,-21 0 128-16,-6-4 79 15,-33 4-39-15,0 0-87 16,0 0-51-16,-66-11-20 0,-19-4 1 16,-20 0-11-16,-27 1-13 15,-12-9 15-15,-8 5-22 0,-5-1 11 16,6 5-6-16,19 3 11 15,27-1-17-15,20 5 23 0,25 0-9 16,21 3-2-16,39 4 10 16,0 0-10-16,46-11 11 0,26 4-9 15,14-1 2-15,12 1 3 16,1 3-5-16,-1 0-9 0,-6 1 10 16,-13 3-223-16,-26 0-286 15,-14 7-236-15</inkml:trace>
  <inkml:trace contextRef="#ctx0" brushRef="#br0" timeOffset="5120">1866 343 690 0,'0'0'140'16,"0"0"32"-16,0 0-31 15,0 0 37-15,0 0 66 0,0 0-12 16,0 0-34-16,33 15-2 16,-7 15 21-16,14 10-8 0,6 19-16 15,0 19-18-15,6 14-24 16,8 12-35-16,-1 7-15 0,-7 10 7 16,1 5 7-16,-7 7 8 15,0 0-18-15,-7 4 17 0,-6-4-13 16,-7 0 23-16,-12-4-15 15,-1-3 12-15,-26-1-7 16,-7 5-6-16,-26-5-46 0,-26 1-25 16,-34-8-7-16,-12-3-16 15,-20-12-8-15,-6-11-5 0,6-18-113 16,0-7-188-16,13-15-94 16,13-8-24-16,13-11-63 0,14-3-197 15,6-4-264-15</inkml:trace>
  <inkml:trace contextRef="#ctx0" brushRef="#br0" timeOffset="7996">3772 0 518 0,'0'0'122'0,"0"0"44"15,0 0 42-15,0 0 12 16,0 0-60-16,0 0-58 16,0 0-55-16,0 0-26 0,0 0 43 15,0 0 3-15,7 29-15 16,-14 8 10-16,-6 0-29 0,-7 0-12 15,-6-4-21-15,0 1 0 16,-14-5 8-16,1-3 2 0,-1-4-18 16,1-11-9-16,6-3 5 15,33-8-17-15,-33-8-1 0,33 8 16 16,0 0 5-16,-26-26 9 16,26 26 10-16,-20-33-13 0,20 33 12 15,0-29-24 1,0 29 19-16,0 0-13 0,0 0 24 15,0 0-26-15,0 0 100 16,0 0 50-16,0 0-28 0,13 48 24 16,7 3 0-16,6 5-54 15,1 3-5-15,5 7-23 0,1-7-19 16,13-3-29-16,-6-1 1 16,-1-7 12-16,-6-11-253 0,-33-37-387 15,39 33-265-15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13.3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10547 1526 1132 0,'0'0'0'16,"0"0"207"-16,0 0 31 15,0 0-39-15,19 30-77 0,-12 3-56 16,-1 0-8-16,-6-33-4 16,-13 45-29-16,-6-8-4 15,19-37-6-15,-53 44-11 0,0-15-14 16,1-6 7-16,12-9 3 15,1-6-5-15,39-8-19 0,-46-4-29 16,46 4-17-16,0 0-5 16,-33-41 27-16,20 5 18 0,13 36 7 15,-7-37 23-15,7 37-7 16,0 0-4-16,0 0 71 16,0 0 129-16,0 0 48 0,0 0-39 15,0 0 11-15,-32 51-14 16,-8-10-36-16,-19 0-58 15,-13-4-50-15,-20-4-25 16,-7-4-16-16,-13-3 0 0,-6-4-10 16,-7-7 0-16,7-7 0 15,6-5-13-15,14-6-96 0,12-5-119 16,14-10-247-16,13-4-326 16</inkml:trace>
  <inkml:trace contextRef="#ctx0" brushRef="#br0" timeOffset="180">9541 2697 1830 0,'79'8'276'16,"6"-16"-17"-16,14-6-84 15,6-16-83-15,0-11-54 0,7-7-93 16,-7-3-238-16,0-12-308 15,-6-7-176-15</inkml:trace>
  <inkml:trace contextRef="#ctx0" brushRef="#br0" timeOffset="388">11585 459 1772 0,'-20'33'255'0,"-13"4"98"0,-13 7-71 16,-26 4-106-16,-33 11-76 15,-40 4-50-15,-12 7-27 16,-27 8-8-16,-14-1-139 0,-12 1-217 16,-7 3-300-16,-13-7-97 15</inkml:trace>
  <inkml:trace contextRef="#ctx0" brushRef="#br0" timeOffset="1428">8174 1175 1911 0,'0'0'313'0,"0"0"-105"15,0 0-98 1,0 0-54-16,-33 15-30 0,-13 4-4 16,7 10-16-16,-7 4 1 15,13 4 4-15,13 0-3 0,7-4 8 16,13 8 10-16,0-41-13 16,40 48-13-16,-1-11 10 0,7-11-13 15,0-8-4-15,0-3 10 16,-6-4-10-16,-40-11 26 0,0 0-6 15,0 0-17-15,0 0 0 16,0 0-21-16,-53-11 21 0,-13 0 10 16,-13-4-22-16,-13-7 16 15,0-7 6-15,0-12-19 16,0-14 20-16,20-5-7 0,6-2-3 16,14-5-24-16,12 12 35 15,14 3-15-15,6 8-10 0,1 10 25 16,19 34-14-16,-20-25 11 15,20 25-27-15,0 0 27 16,0 0 10-16,0 40 2 0,0 12 6 16,0 3 6-16,0 8 21 15,0 0-16-15,0-4 0 0,-7-4-26 16,1-3 8-16,-1-7-16 16,-12-1 15-16,19-44-27 15,-20 41 28-15,20-41-19 0,0 0 12 16,0 0-9-16,-40 25-12 15,40-25 12-15,0 0-84 0,-32-29 38 16,12-8 14-16,13 0 11 16,1 7 5-16,6 30 11 0,-7-33-2 15,7 33 1-15,0 0 6 16,0 0-11-16,0 0 21 0,0 0-10 16,0 0 0-16,0 0 13 15,7 41-18-15,-14-1 27 0,7-40-12 16,-13 45-7-16,13-45-3 15,-39 44-4-15,-7-11 11 16,6-11-17-16,1-10 14 16,-1-5-13-16,1-11-57 0,39 4-14 15,-46-22-27-15,46 22-11 16,-46-59-26-16,20 4 79 0,19 7 28 16,0 7 13-16,7 41-7 15,0-33 15-15,0 33 12 0,0 0-7 16,0 0 61-16,0 0 21 15,7 37 35-15,0 3-6 0,-7 8-10 16,0 4-10-16,-7-4-25 16,-6 4-17-16,6-4-10 15,1-8 5-15,-1 5 8 0,1-1 10 16,-1 4 9-16,7-4 11 16,-7 4 11-16,14-3 15 0,-7 3-18 15,0-4 12-15,0 0-16 16,-7-3 0-16,-6-4-30 0,13-37-4 15,-39 52-27-15,-7-19 3 16,0-3-14-16,-7-16 9 0,-6-3-12 16,7-7 9-16,-7-15-13 15,6-7 15-15,0-16-15 0,14-14 4 16,0-14 0-16,-1-16-3 16,14-11-5-16,6-3-2 0,14 0 4 15,12-5-14-15,7 5-154 16,20 0-170-16,7-1-188 15,12 8-245-15</inkml:trace>
  <inkml:trace contextRef="#ctx0" brushRef="#br0" timeOffset="1660">8306 0 2108 0,'13'30'323'0,"-26"7"1"0,-14 4-39 15,-12 10-96-15,-27 8-89 16,-6 12-48-16,-13 6-11 0,-21 8-29 16,-18 8 1-16,-8 6-170 15,-12 1-189-15,-8 3-293 0,-5-6-251 16</inkml:trace>
  <inkml:trace contextRef="#ctx0" brushRef="#br0" timeOffset="1896">5362 636 2480 0,'33'55'205'0,"0"15"-24"16,-7 8-42-16,-13 3-33 0,0 4-70 15,-6 4 0-15,-7-4-28 16,-7 7 3-16,-13-3-114 0,-12 3-177 16,-14-3-178-16,-7-4-181 15,0-7-43-15</inkml:trace>
  <inkml:trace contextRef="#ctx0" brushRef="#br0" timeOffset="2094">4974 1475 2300 0,'0'0'182'15,"0"0"76"-15,0 0 1 0,-13 40-90 16,-7 5-70-16,1 3-55 15,-14 7-14-15,0 8-21 16,-13 3-49-16,-7-3-189 0,1 4-221 16,-7-16-217-16,13-6-94 15</inkml:trace>
  <inkml:trace contextRef="#ctx0" brushRef="#br0" timeOffset="2297">4738 1020 2396 0,'0'0'335'0,"0"0"24"16,0-26-81-16,0 26-96 16,0 0-100-16,0 0-40 0,0 0-23 15,0 0-57-15,0 0-187 16,0 0-204-16,0 0-276 0,0 0-148 15</inkml:trace>
  <inkml:trace contextRef="#ctx0" brushRef="#br0" timeOffset="2880">3857 1500 1599 0,'-26'-55'243'0,"6"-8"-18"15,20-11-3-15,7-7-34 0,6 0-68 16,13 3-19-16,7 8-65 16,0 11-16-16,13 14-8 0,0 20-2 15,6 21-4-15,-12 19 28 16,-1 18-8-16,-13 11-7 0,-6 12-1 16,-26 3-1-16,-14 4-20 15,-26 7 23-15,-7 0-20 0,-19-11-6 16,-7 0 9-1,0-11 10-15,0-14-37 0,1-9-10 16,12-6 13-16,0-19-12 16,14-11-42-16,12-15-5 0,1-11-3 15,12-11 13-15,14-7 39 16,0 6 31-16,13 5-24 0,0 44 2 16,0 0 29-16,0 0 3 15,0 0 33-15,0 0 21 0,0 0 11 16,0 67-29-16,0-8-12 15,-6 4-4-15,-8-4-12 0,-5-4-11 16,-1-3 10-16,-6-4-24 16,26-48 14-16,-46 48 3 0,46-48 2 15,-40 29-7-15,40-29-25 16,0 0 24-16,-46-29-10 16,13-19-11-16,14-8 21 0,12-6 2 15,1 3-20-15,6 3 19 16,-7 15 70-16,7 41-32 0,0-36-8 15,0 36-4-15,0 0 3 16,0 0-22-16,-46 36 8 0,-7 16 2 16,-6 15-13-16,-6 3-22 15,-8 4 16-15,1 3-37 0,0 1-190 16,6-8-196-16,13-11-262 16,7-7-45-16</inkml:trace>
  <inkml:trace contextRef="#ctx0" brushRef="#br0" timeOffset="3125">3443 2239 2516 0,'46'-29'312'15,"-46"29"0"-15,59-41-26 16,-19 12-88-16,-40 29-83 0,65-23-30 15,-12 12-8-15,-1 11-36 16,-6 11-17-16,-6 4 5 16,-40-15-13-16,33 33-16 0,-33-33-6 15,13 52-108-15,-26-8-152 16,-14-3-151-16,-25-8-284 0,-7-7-320 16</inkml:trace>
  <inkml:trace contextRef="#ctx0" brushRef="#br0" timeOffset="3313">3160 444 2535 0,'0'0'76'0,"0"0"-38"15,0 0-25-15,0 0 2 16,0 0 1-16,0 0-25 0,0 0-185 15,0 0-346-15,0 66-263 16</inkml:trace>
  <inkml:trace contextRef="#ctx0" brushRef="#br0" timeOffset="3892">2175 1260 1965 0,'0'0'43'16,"0"0"144"-16,0 0 61 16,0 0-70-16,-40 41-49 0,1 0-55 15,-14 3-8-15,-12 0-40 16,-8 1 11-16,-12-5-34 0,-1-3 10 15,1-7-7-15,-7-8 0 16,7-7-10-16,6-8 12 16,6-7-11-16,8-15 6 0,6-7-13 15,6-11 7-15,0-15 7 16,14-15-20-16,6-7 16 16,13-4-18-16,7 0 21 0,0 19-12 15,7 10 13-15,-1 16-15 16,7 29 16-16,0 0-15 0,0 0 21 15,7 51-19-15,6 9 23 16,-7 2-15-16,1 1 18 0,-7-4-23 16,-7 0 17-16,1-7-15 15,-21 0 30-15,1-4-27 16,26-48 18-16,-79 52-18 0,7-12 8 16,0-14-5-16,-14-7 3 15,7-8 5-15,1-4 37 0,-1-3 38 16,6 3-1-16,8 0-11 15,6 5-40-15,6 6 18 0,7 4-20 16,46-22 16-16,-39 59-14 16,12 0-28-16,14 1 12 0,7-5-18 15,12-3 6-15,7 3-42 16,7-11-124-16,0-3-192 0,-20-41-185 16,39 33-287-1,7-14 38-15</inkml:trace>
  <inkml:trace contextRef="#ctx0" brushRef="#br0" timeOffset="4144">1590 163 1792 0,'0'0'244'16,"0"0"123"-16,0 0-37 15,0 0-114-15,-13 30-70 16,-14 3-60-16,-25 18-11 0,-14 16-18 16,-19 14-37-16,-20 19-2 15,-14 11 0-15,1 0-16 0,-7 0-10 16,-6-4 8-16,12-4-146 16,8-11-213-16,12-7-307 0,7-11-205 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19.3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4708 1246 1346 0,'0'0'284'16,"0"0"13"-16,0 0-53 0,0 0 3 15,0 0-68-15,0 0-75 16,0 0-63-16,-46 7-9 15,46-7-22-15,0 0-14 16,-33-41 9-16,20 1-23 0,6-1-44 16,7-3-68-16,20-4-32 15,6 0 58-15,13 0 28 0,7 7 21 16,-6 4 16-16,6 11 21 16,6 11-1-16,8 15 39 15,-1 15-38-15,0 7 22 0,0 8-4 16,0 7-4-16,-13 0 20 15,0 0-34-15,-6-8 47 0,-40-29-44 16,39 34 21-16,-39-34 8 16,0 0-14-16,0 0 76 15,0 0 45-15,0 0-43 0,0 0-56 16,0 0 1-16,-39 25-15 16,-21-10 17-16,-18-11-9 15,-8 3-10-15,-19-7 10 0,0 0-23 16,-13 0 30-16,12-7-30 15,1 3 20-15,20-3-1 16,13-4-21-16,19 0 26 0,7-4-12 16,46 15 40-16,0 0-45 15,0 0 14-15,0 0 2 0,0 0-20 16,0 0 7-16,0 0-20 16,39 7 42-16,-39-7 30 0,33 45 27 15,-13 3 22-15,-20-4-22 16,-13 4 5-16,-13-4-22 15,-20 1-16-15,0-8-45 16,-14-4 22-16,-5-4-26 0,-14-6-99 16,-8-9-209-16,15-10-351 15,6-8-254-15</inkml:trace>
  <inkml:trace contextRef="#ctx0" brushRef="#br0" timeOffset="173">4320 506 1803 0,'0'0'178'0,"0"0"-13"16,0 0-40-16,0 0-72 0,0 0-9 16,0 0-149-16,0 0-358 15,0 0-283-15</inkml:trace>
  <inkml:trace contextRef="#ctx0" brushRef="#br0" timeOffset="393">3228 913 1687 0,'20'52'385'0,"13"0"-1"0,-1 7-84 15,-5-4-121-15,-1 8-56 16,-6-8-74-16,-14 1 0 0,-12-5-33 16,-21-3-5-16,-25 1-193 15,-20-9-155-15,-20 1-273 16,-7-15-208-16</inkml:trace>
  <inkml:trace contextRef="#ctx0" brushRef="#br0" timeOffset="676">2656 924 1537 0,'0'59'298'16,"-6"-7"17"-16,-14-8-74 15,-13-3-52-15,-6-8-65 0,-14-3-13 16,-6-4-10-16,6-12-22 15,-6-2 2-15,13-12-2 16,7-4 4-16,39 4-24 16,-46-30-4-16,20-10-7 0,-1-12-29 15,14-15-9-15,13-21-10 16,0-19 0-16,0-16-40 16,13-7-106-16,0 1-135 0,1 11-218 15,-1 14-367-15</inkml:trace>
  <inkml:trace contextRef="#ctx0" brushRef="#br0" timeOffset="861">2932 96 2161 0,'86'-23'280'0,"-1"1"-108"0,1 4-69 15,-8 7-74-15,-5 0-81 16,-8 3-305-16,-25 5-363 16,-40 3 10-16</inkml:trace>
  <inkml:trace contextRef="#ctx0" brushRef="#br0" timeOffset="1216">1473 476 1733 0,'0'0'154'15,"0"0"151"-15,-6 59-13 16,12 15-86-16,27 15-28 16,0 12-6-16,-7 2-47 0,-6 4-34 15,-7 0-26-15,-26-7-9 16,-13-8-8-16,-27-10-8 15,-19-12-8-15,-28-11-4 0,-11-18-28 16,-27-19 15-16,-7-15-15 16,-13-18 6-16,-6-18 9 15,13-16 15-15,20-10 61 0,19-15-22 16,20-12-11-16,26-14-23 16,20-22-25-16,27-11 5 0,25-8-15 15,27 7 8-15,26 15-25 16,13 23-20-16,20 18-193 0,-6 19-191 15,6 21-313-15,-7 20-312 16</inkml:trace>
  <inkml:trace contextRef="#ctx0" brushRef="#br0" timeOffset="1580">171 535 859 0,'0'0'316'0,"0"0"43"16,0 0-17-16,0 0 8 16,0 0-56-16,0 0-29 15,0 0-60-15,0 0-20 0,0 0-44 16,0 0-59-16,0 0-34 16,0 0-32-16,0 0 0 0,0 0-9 15,0 0-11-15,0 0-111 16,0 0-234-16,0 0-328 0,0 0-303 15</inkml:trace>
  <inkml:trace contextRef="#ctx0" brushRef="#br0" timeOffset="2173">434 950 1925 0,'0'0'244'16,"0"0"56"-16,0 0-23 15,0 0-80-15,0 0-62 0,0 0-44 16,0 0-31-16,0 0-21 15,0 0-22-15,0 0 2 16,0 0 5-16,0 0-13 16,0 0 8-16,0 0-12 0,0 0-2 15,0 0 3-15,0 0-20 16,0 0 20-16,0 0-18 0,0 0-68 16,0 0-124-16,0 0-226 15,0 0-532-15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22.7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3069 2332 2378 0,'-46'48'173'15,"46"-48"40"-15,0 0-41 0,0 0-68 16,86 15-74-16,6-15 1 16,-14-15-159-16,1-11-218 15,-13-11-413-15</inkml:trace>
  <inkml:trace contextRef="#ctx0" brushRef="#br0" timeOffset="-349">5014 836 2268 0,'0'0'166'16,"0"0"73"-16,0 44-75 0,13 12-66 15,7-1-29-15,0 8-29 16,0 0-3-16,-14-4-27 0,-6-4 9 16,-20-7 2-16,-19 4-30 15,-20-11 9-15,-33-4 7 16,-13-4-4-16,-20-7-6 15,7-12 3-15,6-2 0 0,7-12 0 16,19-8 0-16,14-3 4 16,19-7-4-16,14 3-4 0,39 15 0 15,0 0 4-15,0 0-5 16,0 0 5-16,46 0 0 0,13 15-4 16,7 14 7-16,6 16-6 15,0-1 3-15,-6 4 7 0,-7 0-3 16,-13-4 1-1,-19-3 15-15,-27-41 6 0,-7 44-11 16,-39-11-5-16,-20-14-10 16,-26-12 9-16,-6-7-18 0,-1-14 9 15,1-9-7-15,12-14 3 16,14-3 9-16,19-16-5 0,20-6-9 16,20-23-48-16,13-19-23 15,27-7 29-15,19 4 14 16,6 7 17-16,1 19 11 0,6 18 11 15,-7 23-5-15,1 21 12 16,-14 19 2-16,-39 0 16 0,20 45 8 16,-20 10-7-16,-20 4-19 15,-19 4 0-15,-7 0 2 0,-20-8-5 16,-13-3 1 0,-6-12 3-16,-7-6-5 0,-7-12-2 15,-12-11-3-15,12-4 0 16,7-10-6-16,7-12 8 0,12-4-5 15,21-10-2-15,12-8-10 16,40 37 15-16,-26-48-12 0,6 11 8 16,20 37 10-16,0 0 0 15,0 0-6-15,-19-37 6 16,19 37 5-16,0 0-3 0,0 0 31 16,-40 11 34-16,-6 15 21 15,0 11-16-15,0 4-25 0,0 10-28 16,0 5 16-16,7-1-5 15,13 4-8-15,12 0-20 16,21-3 3-16,26-8 7 0,26-8-8 16,26-6-15-16,21-12-84 15,12-7-125-15,0-12-82 16,-6-14-139-16,0-4-257 0,-14-14-103 16</inkml:trace>
  <inkml:trace contextRef="#ctx0" brushRef="#br0" timeOffset="-177">4140 297 2081 0,'0'0'45'0,"0"0"55"16,0 0 4-16,0 0-18 15,86 18-49-15,12 4-31 0,-6 4-181 16,0 7-332-16,-19 8-213 15</inkml:trace>
  <inkml:trace contextRef="#ctx0" brushRef="#br0" timeOffset="723">1939 374 2159 0,'-20'37'217'16,"14"7"40"-16,6 12-21 0,0 3-77 15,6 4-77-15,-6 3-31 16,-6 4-17-16,-14 4-7 0,-13 0-18 15,-20-4-18 1,-12-3 15-16,-14-12-6 0,0-7-85 16,0-14-32-16,7-16 2 15,0-11-11-15,-1-18 6 0,14-11 16 16,13-18 59-16,13-12-17 16,7-11 31-16,13-3 23 0,6 6 8 15,7 16-6-15,0 44-5 16,0 0 11-16,0 0 7 0,0 0 59 15,0 0-7-15,40 15-1 16,-40-15-27-16,26 52 1 16,-13-8 16-16,0 0-18 0,-13-7-20 15,0-37-15-15,-19 48 8 16,19-48 9-16,-33 37-9 16,33-37-8-16,-59 19-7 0,19-19 22 15,40 0-91-15,-39-26-31 16,12-15 23-16,14-7 25 0,7-7 40 15,-1 3 4-15,7 52 9 16,0-48 7-16,0 48-6 16,0 0 35-16,0 0 89 0,-13 41-7 15,-7 14-9-15,-6 12-31 16,6 6 23-16,-6 1-30 0,-7-7-15 16,0-8-22-16,0-7-14 15,1-12-12-15,32-40 22 16,-53 41-19-16,14-23-9 0,-1-14 19 15,14-11-10-15,26 7-16 16,-26-48 6-16,6-15 16 16,13-11-49-16,7-7 11 0,0-1 19 15,7 12 7-15,-7 15 14 16,0 14-20-16,0 41 7 0,0 0 18 16,0 0 79-16,-33 45-29 15,0 10-11-15,-6 11-8 0,-1 8-9 16,-12 4-17-1,-7-1-22-15,-7-6 14 0,0-5-188 0,-6-10-219 16,19-16-371 0</inkml:trace>
  <inkml:trace contextRef="#ctx0" brushRef="#br0" timeOffset="900">487 326 2503 0,'0'0'212'16,"39"-44"-12"-16,-39 44-84 15,0 0-70-15,0 0-19 0,0 0-129 16,39 0-357-16,-39 0-351 16</inkml:trace>
  <inkml:trace contextRef="#ctx0" brushRef="#br0" timeOffset="1071">46 2111 1636 0,'73'18'74'0,"19"-22"-55"15,13-14 16-15,20-15-168 16,6-4-200-16,20-11-129 15</inkml:trace>
  <inkml:trace contextRef="#ctx0" brushRef="#br0" timeOffset="1259">3687 1 2213 0,'0'0'115'0,"0"0"16"15,0 0 16-15,0 0-21 16,-72-11-66-16,-27 26-33 16,-26 18-17-16,-33 8-144 0,-26 10-193 15,-39 12-263-15,-20 4-103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24.6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4589 126 1085 0,'0'0'157'0,"59"-34"3"16,40 12 51-16,59 7-24 16,39 4-19-16,53 4-29 0,52 3-61 15,66 4-58-15,39 4-1 16,40 0-19-16,14 3-17 0,32 4 17 16,13 8-5-16,6-5-10 15,-6-3 17-15,-6-3 12 0,-7-1-4 16,-14-3-10-16,-25 0 11 15,-27-4 26-15,-33 3-57 16,-32 1 13-16,-40 0 12 0,-40-1-1 16,-32-3 7-16,-53-7-3 15,-39 0 1-15,-33-4-9 16,-40-1-35-16,-19 1-238 0,-27 0-235 16,-39 11-44-16</inkml:trace>
  <inkml:trace contextRef="#ctx0" brushRef="#br0" timeOffset="1428">5798 0 417 0,'0'0'133'0,"0"0"20"0,0 0 0 16,-59-22 16-16,13 33-28 15,0 26 89-15,-6 22 13 16,-27 22 6-16,-13 26-16 0,-26 26 15 16,-27 23-41-16,-26 17-13 15,-33 16-47-15,-26 6-26 0,-19 2-48 16,-8-1-37-16,-5 0-17 16,-1-8-16-16,0-3 5 15,20-11-14-15,13-4-3 0,19-19 9 16,21-7 0-16,26-18-3 15,19-15-6-15,20-12 5 16,13-14-10-16,14-11-42 0,12-7-40 16,14-12-53-16,0-3-25 15,6-3 15-15,0-1 42 0,7 0 2 16,-6-4 34-16,-1 1-20 16,7-5 40-16,0 8 39 0,-7 0 1 15,0-7 23-15,7-4-14 16,13-7-5-16,13-8 31 15,33-22-20-15,-33 22-13 0,33-22 19 16,0 0-15-16,0 0 28 16,0 0-21-16,0 0 5 0,0 0-14 15,0 0 17-15,0 0 11 16,0 0-24-16,0 0 32 0,-6 29-28 16,6-29 22-16,13 30-22 15,-13-30 13-15,0 0-21 0,33 37 28 16,0-15-11-16,-1-11-6 15,21-3 19-15,13-8-13 0,26-4 11 16,19-4-11 0,41-6 9-16,32-1-3 0,39-7-1 15,40 0-9-15,33 3 1 16,19-3 23-16,14 11-11 0,19 3 0 16,13 1-4-16,27 3-12 15,0 4 3-15,6-3-9 0,7 3 37 16,13 0-36-16,13 0 21 15,0 0-40-15,-13 0 31 0,-12 7-12 16,-14 0 26-16,-27 5-41 16,-13 2 31-16,-32 1-1 0,-21 7-8 15,-32-7-12-15,-26 7 42 16,-27-7-30-16,-32 0-4 16,-14-4 19-16,-20 0-38 0,-12-4 2 15,-14-3 17-15,-19 3-12 16,-14-7-8-16,-13 0 29 0,-12-3 7 15,-1 3 1-15,-13-4-5 16,0 0-10-16,0-3 19 0,-7-4 13 16,7 7-20-16,-6-11-14 15,-1 8 18-15,7-8 15 0,-13 4-8 16,0 0-1-16,-7-4-7 16,-26 15 10-16,26-18-14 0,-6-1 16 15,-20 19-15-15,33-33-5 16,-13 4-13-16,6-8 27 15,0-4-18-15,7-7 6 0,0-4-2 16,13-18-18-16,0-8 3 0,6-18-52 16,8-15-6-16,5-15-1 15,1-15 29-15,0-3 20 0,13-7 14 16,-1-4 21-16,8 3-10 16,6 5 0-16,6 6 11 0,1 12-6 15,13 7 0-15,-7 7 2 16,13 1-4-16,-6 7-6 0,0 3 8 15,-1 1 13-15,-12 3-13 16,-1 4 4-16,-12-5-5 16,-20 13 15-16,-7 3 8 0,-20 7 30 15,-6 8-29-15,-13 11 15 0,-1 11 32 16,-12 11-19-16,-7 37-19 16,0-41-17-16,0 41-5 0,0 0-15 15,0 0-65-15,0 0-18 16,0 0 13-16,0 0-104 0,0 0-141 15,0 0-93-15,0 0-70 16</inkml:trace>
  <inkml:trace contextRef="#ctx0" brushRef="#br0" timeOffset="2020">11332 1053 742 0,'-13'-33'215'0,"-13"3"50"16,26 30-44-16,-39-29-39 0,-7 10-53 15,-7 12-15-15,-6 7-61 16,0 22-22-16,0 15-5 15,-1 22 96-15,-12 15-17 0,6 8-54 16,7 11-9-16,0 6-18 16,13 5-19-16,20 3-12 0,19-15-8 15,7-7 15-15,27-15 13 16,19-11-9-16,13-7-2 0,26-22 7 16,7-8 1-16,7-7-5 15,6-8-9-15,0-11-9 0,-6-10 32 16,-7-12 12-16,-7-7-11 15,-13-19 12-15,-13-7 0 16,-13-12-20-16,-13-13-15 0,-13-16 9 16,-27-7 21-16,-19-4 34 15,-13 0-30-15,-14 8-17 0,-6 13-17 16,-13 23-4-16,-7 19 12 16,-13 26-86-16,13 22-183 15,-6 15-283-15,-1 14-102 0</inkml:trace>
  <inkml:trace contextRef="#ctx0" brushRef="#br0" timeOffset="2551">8099 1279 768 0,'-52'-26'135'0,"6"12"43"16,-7 6 25-16,1 8 35 0,-1 8-26 15,0 6-35-15,1 9-5 16,6 10 13-16,0 8-22 16,6 7-47-16,8-4-45 15,5 4-37-15,14-4-9 0,7 1 1 16,12-5 5-16,14 1 7 16,13-8-15-16,13-11-12 0,19-7-17 15,8-4 2-15,12-11 4 16,1-7 11-16,-1-8-8 0,0 0 8 15,-6-11-4-15,-6-7 0 16,-8-11-7-16,-12-15-8 0,-14-12-4 16,-12-14 6-16,-14-14 10 15,-20-8 10-15,-13-5-2 0,-12 12-6 16,-14 15-4-16,-7 26-14 16,-13 29 6-16,-13 38 12 15,-6 25-2-15,-7 26 1 0,13 19-12 16,0 7-186-16,7 1-206 15,13-1-227-15,0 0-91 0</inkml:trace>
  <inkml:trace contextRef="#ctx0" brushRef="#br0" timeOffset="3184">5398 2166 635 0,'-46'19'186'16,"6"-1"123"-16,1 8 31 15,-7 7-39-15,0 15-22 0,0 8-73 16,0 3-45-16,13 11-40 16,7 4-49-16,19 3-21 0,14-3-26 15,19 0 12-15,13-7 14 16,20-12-5-16,7-14-11 16,13-12-27-16,0-10 9 0,6-19-26 15,7-8 16-15,-13-14-12 16,0-11 11-16,-7-4-6 0,-6-15 7 15,-13-7 1-15,-14-11-8 16,-6-15 8-16,-20-4-11 16,-6-14 12-16,-27-8-14 0,-6 4 20 15,-20 7 57-15,-14 19 7 16,-5 14-44-16,-8 30-7 0,-19 23-28 16,-6 28 6-16,6 16-6 15,0 18-5-15,13 11 1 16,20 15-6-16,13 4-182 0,26 3-153 15,20 0-184-15,26-3-89 16,14-8-11-16</inkml:trace>
  <inkml:trace contextRef="#ctx0" brushRef="#br0" timeOffset="3632">8152 2668 1334 0,'-20'-40'239'0,"20"40"-43"16,-33-19-64-16,-6 27 35 0,6 14-10 15,-6 15-36-15,6 15-40 16,6 10-35-16,1 5-9 0,20 7-31 16,-1-4-3-16,20-7 21 15,7 0-13-15,19-12 12 0,7-14-3 16,20-15-25-16,13-10 15 16,0-9-10-16,6-14 5 15,-13-7 5-15,7-16-17 0,-6-6 17 16,-8-16-16-16,-19-10 23 15,-6-12-7-15,-7-10-23 0,-27-8 111 16,-6-4-26-16,-13 0 40 16,-20 8-8-16,-6 14-27 0,-27 15-51 15,-6 19 0-15,-20 18-26 16,-7 11 0-16,1 19-163 0,-1 7-216 16,14 4-328-16,6 7-203 15</inkml:trace>
  <inkml:trace contextRef="#ctx0" brushRef="#br0" timeOffset="4108">6370 617 972 0,'-66'48'306'0,"1"0"39"16,-8 4-10-16,-5 11-42 0,5 7-56 15,1 0-49-15,6-4-73 16,20 1-60-16,7-3-8 0,6-5-17 15,20-11 0-15,13-4-5 16,13-10-2-16,20-9 4 16,19-14-27-16,14-7 4 0,13-15-4 15,6-11-7-15,1-8 16 16,-1-14 2-16,-6-11-17 16,-7-12 10-16,-12-11-4 0,-8-11-5 15,-12-7 13-15,-21-11-2 16,-12-8-11-16,-14 4 21 0,-12 0-16 15,-21 12 10-15,-12 21-10 16,-8 15 9-16,-12 34-4 16,-7 25-12-16,0 26 7 0,1 23-24 15,12 14-251-15,20 15-205 16,6 14-271-16</inkml:trace>
  <inkml:trace contextRef="#ctx0" brushRef="#br0" timeOffset="5016">5713 2561 819 0,'0'0'122'0,"0"0"48"16,-33 30 27-16,0 18 14 15,0 26-2-15,-6 29-15 0,0 19-63 16,-7 15-46-16,0 3-34 16,0 4-16-16,0-6-23 15,0-1 6-15,-7-8-13 0,7-7-5 16,-7-7 0-16,7-8 0 15,-6-11 0-15,6-19 0 0,0-14 14 16,13-15-10-16,7-18 9 16,26-30-4-16,0 0-101 15,0 0-61-15,0 0-17 0,-33-15 31 16,7-22 4-16,12-11 18 16,8-11 37-16,-1-4 47 0,-6 0 0 15,0 0 28-15,0 8-5 16,-7 3 13-16,0 4 138 15,7 15 30-15,13 33-6 0,-19-30-65 16,19 30-45-16,0 0-32 0,0 0-21 16,0 0 15-16,0 0 12 15,-20 48-14-15,7 8 71 16,13 7-7-16,0 3-42 0,0 1-16 16,0 3 5-16,-7 0-4 15,1 0-3-15,-1-11-7 0,0-7-25 16,1-8 22-16,-1-14-9 15,1-4 7-15,6-26 66 0,0 0 45 16,6 22-9-16,-6-22-45 16,33-11-30-16,7-15-22 0,19-7-3 15,6-4-15-15,14-4 8 16,-6 8 2-16,5 3-8 16,-5 5-12-16,-14 10-251 0,-7 11-302 15,-12 8-186-15</inkml:trace>
  <inkml:trace contextRef="#ctx0" brushRef="#br0" timeOffset="5512">3433 5137 1105 0,'0'0'341'0,"0"0"5"15,-13 30-26-15,19 11-78 16,14 7-89-16,0 11-70 16,12 0-27-16,-5 0-18 0,-1 0-28 15,0-3 4-15,-6-1-2 16,-7-2 9-16,-13-5 3 0,-6-4-24 16,-8-7 17-16,-5 4-26 15,-14-8 20-15,0-7-23 0,-6-8 9 16,6-10 3-16,0-8 12 0,0-8-12 15,7-14 8-15,-1-11-8 16,8-12 0-16,-1-10-3 0,0-4 7 16,7 3-4-16,7-4 0 15,-1 9 0-15,0 10-6 0,7 11-83 16,7 1-45-16,-7 29-102 16,46-33-124-16,13 7-154 15,7 11-43-15</inkml:trace>
  <inkml:trace contextRef="#ctx0" brushRef="#br0" timeOffset="5753">4123 5711 1968 0,'0'0'380'15,"0"0"-39"-15,0 0-89 16,0 0-74-16,0 0-60 0,0 0-46 15,0 0-28-15,0 0-22 16,0 0-17-16,0 0 0 0,0 0-5 16,0 0-7-16,0 0-58 0,0 0-18 15,0 0-26-15,0 0-60 16,0 0-145-16,0 0-216 0,0 0-150 16,-46 15-7-16</inkml:trace>
  <inkml:trace contextRef="#ctx0" brushRef="#br0" timeOffset="7936">8375 3023 1286 0,'0'0'278'0,"0"0"-23"16,0 0-81-16,0 0 121 15,0 41-18-15,0 29-119 16,-6 22-64-16,6 23-41 0,0 8-32 16,6 6-2-16,7 8-2 15,7 3-9-15,0 4-8 0,0 4 0 16,-1-4-8-16,-6-3 8 16,1-12-9-16,-8-7 23 0,-6-19-25 15,0-14 2-15,-6-19-111 16,6-14-62-16,-7-16-87 0,7-40-124 15,0 0-133-15,-33 26 40 0,0-19 68 16</inkml:trace>
  <inkml:trace contextRef="#ctx0" brushRef="#br0" timeOffset="8244">8158 4816 1070 0,'-32'-37'269'0,"32"37"-27"16,0 0-12-16,0 0-39 0,0 0-48 15,0 0-91-15,0 0-13 16,0 0-8-16,0 0 18 0,0 0-1 16,6 44-34-16,7 8-4 0,-6 7 12 15,6 8-2-15,0-1-3 16,-6 8 4-16,-1-4 0 0,1-7 12 16,-1-7-29-16,1-12 12 15,-7-11-23-15,0-33 60 0,0 0 12 16,13 30 27-16,-13-30-17 15,0 0-28-15,33-34-23 16,0-14-11-16,6-7-10 0,1-11-3 16,-1-12 6-16,1-11-15 0,6 1 15 15,-7 10-22-15,7 15-114 16,-7 11-174-16,7 12-186 0,0 21-166 16</inkml:trace>
  <inkml:trace contextRef="#ctx0" brushRef="#br0" timeOffset="8696">8106 5922 1435 0,'0'0'193'15,"-7"-30"-79"-15,7 30 14 16,0 0 105-16,20 19-54 16,13 10-50-16,6 12-73 0,7 11-15 15,7 3-7-15,6 8-31 0,0 7 9 16,7 4 12-16,-7 0 60 15,-13 0-22-15,0 0-32 0,-20-4-17 16,-6-15 1-16,-13-3 3 16,-14-12-7-16,7-40 6 0,-46 34-16 15,-7-19 0-15,1-15 8 0,6-12-8 16,-7-21 7-16,1-7-12 16,6-16-1-16,13-18 9 0,0-3-6 15,13-5 8-15,14 1-11 16,12 4 1-16,14 10-4 15,19 8 19-15,7 11-46 0,7 7-199 16,13 15-224-16,-1 8-162 0,8 10-34 16</inkml:trace>
  <inkml:trace contextRef="#ctx0" brushRef="#br0" timeOffset="9032">9092 6376 1652 0,'39'33'182'16,"-13"-14"42"-16,-26-19 13 15,40 7-51-15,-1-3-53 0,-6 0-41 16,13-4-35-16,-7-8-24 0,-6 1-29 16,0-1 3-16,-33 8-10 15,26-11 8-15,-26 11 16 0,0 0-11 16,0 0-10-16,20-33-4 0,-26 7-4 15,6 26 2-15,-40-26-4 16,-6 15 10-16,-6 11 12 0,6 8-4 16,-7 10-4-16,7 4-1 15,7 8-9-15,-7-4-3 16,19 3 13-16,8 8 7 0,5-3-18 16,21-5 14-16,6 4-15 0,-13-33-117 15,40 30-184-15,12-15-209 16,1-4-47-16,12-8-9 0</inkml:trace>
  <inkml:trace contextRef="#ctx0" brushRef="#br0" timeOffset="9372">9972 6332 2038 0,'0'0'156'16,"0"0"-3"-16,0 0-35 15,0 0-58-15,0 0-8 0,0 0-2 16,0 0-21-16,0 0-22 0,26 18-12 16,-26-18 5-16,0 0 0 15,0 0 10-15,0 0-7 0,33 22 2 16,-33-22 4-16,0 0-9 0,0 0 4 16,0 0-4-16,7-33 0 15,-1 7 6-15,-12-3 6 0,-1-1 84 16,1 8 47-16,-1 0 19 15,7 22-46-15,0 0-33 16,0 0-49-16,0 0-23 0,0 0 0 16,0 0-3-16,0 0-8 0,-33 44 0 15,20-7-15-15,13-7-167 16,0-30-165-16,7 40-211 0,-7-40-189 16,13 34-11-16</inkml:trace>
  <inkml:trace contextRef="#ctx0" brushRef="#br0" timeOffset="6252">1941 5463 1122 0,'0'0'358'0,"33"40"-2"15,-13-3-19-15,-7 7-76 0,-13 5-67 16,0-4-64-16,-7-1-39 0,7 1-19 15,-13-5-18-15,0-3-17 16,0 0-9-16,-14-7-14 0,8-1-12 16,-14-3 5-16,0-4-7 15,0-3 0-15,0-8-7 0,33-11-3 16,-39 3 6-16,39-3-72 0,-33-14-36 16,33 14-6-16,-20-34 38 15,7 1 55-15,13 33 8 16,0 0-2-16,0-29 19 0,0 29 0 15,0 0 71-15,0 0 43 16,-13 33-25-16,0 11-29 0,-13 4-8 16,6 11-17-16,-13 0-13 0,7-3-4 15,-7-4-18-15,0-4-145 16,0-8-185-16,33-40-231 0,-39 41-80 16,39-41 2-16</inkml:trace>
  <inkml:trace contextRef="#ctx0" brushRef="#br0" timeOffset="6425">1790 5592 1832 0,'46'-33'48'15,"6"3"-24"-15,1-3-24 0,0-4 0 16,-7 7-85-16,0 8-171 0,-7-4-106 15,-13 8-134-15</inkml:trace>
  <inkml:trace contextRef="#ctx0" brushRef="#br0" timeOffset="6744">1455 5929 1304 0,'0'0'244'15,"0"0"32"-15,0 0-6 16,0 0-81-16,0 0-69 0,0 0-68 16,0 0-30-16,0 0-10 0,0 0 11 15,0 0-9-15,0 0 9 16,0 0-6-16,0 0-1 0,0 0 15 16,-33-22 2-16,0 11-18 15,-6 7 10-15,-7 0 12 16,0 1 32-16,0-1 10 0,6-3-18 15,7-8-33-15,0-7-9 16,14-8-9-16,6-10 0 0,6-5-17 16,0-10 13-16,14-9-2 0,0 1-15 15,-1 4-67-15,1 4-107 16,-1 10-168-16,1 12-268 0,-7 33-84 16</inkml:trace>
  <inkml:trace contextRef="#ctx0" brushRef="#br0" timeOffset="7100">850 5914 907 0,'0'0'138'16,"-39"15"87"-16,39-15-2 0,-40 0 23 15,7 4-102-15,1 3-43 16,-1 12 13-16,0 10-5 0,0 8 10 15,0 11-41-15,7 0-15 16,0 11-32-16,-1 4 10 0,8 4 34 16,-1-5-25-16,7 5-25 0,-7-8 0 15,7-7 7-15,-7-8 2 16,-6 4 1-16,0-11-2 16,-7-11-19-16,0-8 57 0,-6-7-11 15,6-3 9-15,-7-16-37 0,7-14-1 16,1-7-2-16,5-16-2 15,1-10-10-15,6-15-17 0,7-11-3 16,7-8-5-16,6 0 3 16,13 1-16-16,13 3-155 0,7 0-243 15,6 0-289-15,14 0-182 0</inkml:trace>
  <inkml:trace contextRef="#ctx0" brushRef="#br0" timeOffset="7269">541 5352 2023 0,'0'0'198'0,"0"0"-78"0,0 0-69 16,0 0-21-16,0 0-165 15,59 0-265-15,14-11-201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45.5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6814 798 1183 0,'0'0'347'0,"27"26"107"16,-27-26-2-16,0 0-100 0,0 0-98 15,-33 30-78-15,-13-12-45 16,-7-10-39-16,1-5-20 0,-1-6-18 16,14-5-28-16,12-3-19 15,27 11-2-15,-19-29-16 16,32-8-3-16,13 0 1 0,27 0-28 15,6 11-3-15,0 11 31 16,-7 11-9-16,1 15 22 16,-14 15-10-16,-12 15 20 0,-14 14-1 15,-26 8 10-15,-14 4-5 16,-19-1 0-16,-6 4-14 16,-14-7-10-16,-19 0-58 0,-7-8-196 15,0-10-239-15,-7-8-311 16</inkml:trace>
  <inkml:trace contextRef="#ctx0" brushRef="#br0" timeOffset="492">5388 628 2349 0,'7'-37'330'0,"-1"4"-71"0,14 4-102 16,0-8-68-16,19 3-55 16,14-6-4-16,6-1-13 0,7 0-26 15,-1 12 17-15,1 3-4 16,-7 19-17-16,-6 10 21 0,-14 16-13 16,-6 14 17-16,-20 19-2 15,-6 11 2-15,-27 7 19 16,-19 7-19-16,-14 1 3 0,-26-4-8 15,-26-4-7-15,-13-11 5 16,-20-3-9-16,-13-12-1 16,6-7 2-16,7-11-2 0,7-11-6 15,13-12-18-15,19-10-27 16,20-8-34-16,20-18-43 16,26-8 12-16,27-7 40 0,25-4 30 15,21 8 24-15,6 7 17 16,13 11 7-16,7 15-10 0,-7 15 31 15,0 14 43-15,-13 19 50 16,-20 11 33-16,-13 11 18 0,-19 8-28 16,-21 7-41-1,-19 3-39-15,-13-3-23 0,-13 0-19 16,-20-4-12-16,-7-7-17 16,-12-4-154-16,-1-3-147 0,7-12-253 15,13-7-251-15</inkml:trace>
  <inkml:trace contextRef="#ctx0" brushRef="#br0" timeOffset="677">4804 1944 2284 0,'0'0'332'0,"0"0"11"16,0 0-62-16,0 0-130 15,0 0-70-15,0 0-71 0,0 0-184 16,0 0-203-16,0 0-280 16,0 0-257-16</inkml:trace>
  <inkml:trace contextRef="#ctx0" brushRef="#br0" timeOffset="952">2852 532 2342 0,'0'0'192'0,"26"34"31"0,14 6-16 16,6 16-31-16,6 10-1 15,-6 8-45-15,-13 11-2 0,-20 0 16 16,-19 4-42-16,-34 3-26 15,-19-3-38-15,-20-4-28 16,-13-11 5-16,0-8-33 16,-6-11-178-16,6-14-152 0,6-11-223 15,14-12-273-15,6-14-108 16</inkml:trace>
  <inkml:trace contextRef="#ctx0" brushRef="#br0" timeOffset="1356">2195 566 1330 0,'0'0'343'0,"-33"14"-25"16,33-14-119-16,0 0-83 0,0 0 144 15,0 37-26-15,20 8-60 16,6 6 9-16,0 12-47 15,0 7-11-15,-6 4 1 16,-13 4-1-16,-14 3-13 0,-13 0-58 16,-19 1-17-16,-14-5-28 15,-12 5-9-15,-14-16-23 0,-7-11-170 16,8-7-118-16,-1-14-158 16,6-12-288-16,8-15-114 0</inkml:trace>
  <inkml:trace contextRef="#ctx0" brushRef="#br0" timeOffset="1584">1695 0 2146 0,'0'0'313'0,"27"30"8"16,-21 22-57-16,-6 21-57 0,0 24-56 15,-6 13-70-15,-1 12-43 16,0 4-27-16,1-4-17 0,-1-4-68 16,-12-7-176-16,-1-8-170 15,-6-10-177-15,-1-12-114 16,-6-11 14-16</inkml:trace>
  <inkml:trace contextRef="#ctx0" brushRef="#br0" timeOffset="1788">1406 1083 2170 0,'0'0'394'0,"13"40"-35"16,-13 12-67-16,-13 11-79 16,-13 3-63-16,-20 12-74 0,-7 3-27 15,-12 1-27-15,-14-1-14 16,0-4-12-16,-7-10-136 15,1-8-125-15,6-11-140 0,7-7-242 16,6-12-154-16</inkml:trace>
  <inkml:trace contextRef="#ctx0" brushRef="#br0" timeOffset="2028">480 606 1778 0,'39'-7'357'16,"-13"18"34"-16,7 15-32 15,-7 22-69-15,1 22-73 0,-8 8-61 16,-5 14-22-16,-14 8-41 16,-7-1-16-16,-19 5-12 0,-20-1-35 15,-20-3-14-15,-6-8-16 0,-14-7-69 16,-6-11-191-16,-6-11-165 15,6-15-307-15,13-11-198 0</inkml:trace>
  <inkml:trace contextRef="#ctx0" brushRef="#br0" timeOffset="2224">105 1116 3170 0,'0'0'404'16,"0"0"48"-16,0 0-117 0,0 0-165 16,0 0-76-16,0 0-81 15,0 0-140-15,0-18-220 0,0 18-67 16,0 0-129-16,0 0-146 16,0 0-172-16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44.4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2916 60 1972 0,'-46'-45'164'0,"46"45"84"0,0 0 41 16,-39 41-118-16,12 25-27 15,8 20-42-15,-1 10-21 16,0 12-22-16,-6 2-29 0,0-5-3 16,-20-2-16-16,-14-14 8 15,-12-15-1-15,-20-11-27 0,-13-14 9 16,-7-20 0-16,1-14-5 16,5-15 0-16,21-15-18 15,6-11-37-15,13-19-18 0,20-14-28 16,27-15 12-16,19 0 32 15,13 8 31-15,13 14 31 16,20 11-7-16,7 14-11 0,6 24 18 16,0 21 17-16,-6 24-1 15,-14 17 22-15,-13 22 37 16,-26 15 15-16,-19 4-11 0,-21 8-34 16,-32 3-17-16,-27 0-9 15,-19 4-16-15,-7-11-48 0,-13-12-207 16,7-3-292-16,6-7-321 15</inkml:trace>
  <inkml:trace contextRef="#ctx0" brushRef="#br0" timeOffset="272">1911 2008 2529 0,'0'0'229'0,"39"11"-25"15,0-11-12-15,7 0-52 16,0 7-35-16,7 8-29 0,0 4-16 16,-1 6-24-16,-12 5-12 15,-14 3 1-15,-13 9-6 16,-20-5-10-16,-6 0-24 0,-20-4-162 15,-19-7-179-15,-7-4-371 16,-20-18-248-16</inkml:trace>
  <inkml:trace contextRef="#ctx0" brushRef="#br0" timeOffset="679">879 45 2091 0,'0'0'202'15,"0"0"37"-15,13-45-63 0,-13 45 103 16,0 0-69-16,7 45-75 16,-7 21-31-16,-14 20-9 0,1 18-17 15,-6 18-14-15,-8 18-6 16,-6 12-10-16,1 0-17 0,-1 0 2 15,0-4-1-15,0-7 19 16,-6-11-23-16,-1-19-3 16,7-15-7-16,-6-11 27 15,-1-21 19-15,-6-16-38 0,0-26-12 16,-6-15-14-16,-7-10 9 16,-7-16 6-16,7-11-10 15,13-21-14-15,6-9 13 0,8-14-4 16,12-11 0-16,13-4 6 15,20-4-11-15,14 8 2 0,12 0 7 16,20 7-2-16,7 4-50 16,13 8-242-16,0 13-179 0,-14 9-291 15,-5 14-233-15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37.8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11200 1441 628 0,'0'0'163'0,"0"0"63"15,0 0-23-15,0 0 12 16,0 0 18-16,0 0-30 0,0 0-22 15,0 0-89-15,0 0-39 16,0 0-49-16,0 0 23 0,-52-26-16 16,12 0 1-16,40 26-17 15,-39-33 18-15,39 33-28 16,-13-48 3-16,26 3 7 0,13 5-7 16,7 10 4-16,7 4 19 15,6 11-31-15,-7 12 10 16,-6 10 20-16,-33-7 14 15,26 44 18-15,-26 12 103 0,-26 7 4 16,-20 14 25-16,-20-3-32 16,-13 4-18-16,-19-4-42 0,12 0-44 15,-12-8-22-15,-1-7-12 16,-6-3-111-16,0-12-349 16,13-11-551-16</inkml:trace>
  <inkml:trace contextRef="#ctx0" brushRef="#br0" timeOffset="2128">9781 1160 590 0,'0'0'133'15,"0"0"57"-15,0 0-9 0,0 0 39 16,0 0-8-16,0 0 2 16,0 0-67-16,0 0-64 0,0 0-48 15,0 0-29-15,0 0 6 16,0 0-7-16,0 0-5 16,0 0-12-16,7 44 22 0,-7-44-10 15,0 0 5-15,0 0 0 16,52 37-1-16,-52-37-4 15,46 22-9-15,-46-22 18 0,0 0 0 16,46-3-16-16,-46 3 7 16,0 0 0-16,40-37 6 15,-40 37 5-15,13-48-22 16,-7 11 18-16,-6 37 7 0,0 0-14 16,0 0-7-16,0 0 12 15,-39-26 19-15,-1 18 32 16,1 8 2-16,-7 8-16 0,0 3-29 15,0 0 4-15,-7-4-23 16,7 1 14-16,0-1-8 0,14-7 0 16,32 0-5-16,-46-4 5 15,46 4-6-15,0 0 9 16,0 0 2-16,-33-37-5 16,33 37-8-16,-20-33 13 0,20 33-1 15,0 0-4-15,0 0-7 16,-7-37-7-16,7 37 5 15,0 0 11-15,0 0-7 0,-40 8 5 16,1 6 8-16,-1 5 3 16,1 3-6-16,-1 0 18 15,-6-7-19-15,46-15 11 0,-65 19-11 16,5-5-8-16,14-6-1 16,0-5 5-16,0-3 3 0,46 0 1 15,-46-3 0 1,46 3-8-16,-52-11 7 0,52 11-3 15,-40-15-5-15,40 15 5 16,0 0-9-16,0 0 11 0,0 0-2 16,0 0-10-16,0 0 17 15,-46 7-7-15,46-7 2 16,-65 37 1-16,12-4-9 0,1 4 16 16,-1 0-8-16,7-3-2 15,46-34 8-15,-59 48-6 16,59-48-9-16,-53 44 7 0,53-44-11 15,0 0 11-15,0 0-17 16,0 0 13-16,0 0 10 16,0 0-14-16,0 0 8 15,66-4 0-15,0-11-11 0,-7 4-3 16,-7 4 7-16,-52 7 9 16,53-4-2-16,-53 4 0 0,0 0 11 15,0 0-9-15,0 0 8 16,-53 45-2-16,-6-20-8 15,-20 1-4-15,-6-3 21 0,0-9-17 16,-1-3 5-16,7-3 0 16,7-5 0-16,6-6 0 15,7-5-29-15,13-6-56 16,46 14-53-16,0 0 25 0,0 0-7 16,-52-63 61-16,38 15 13 15,14 48 25-15,0 0-5 16,20-52-1-16,-20 52 45 0,0 0 6 15,0 0 33-15,0 0-8 16,0 0-12-16,40 59-1 0,-34-3-7 16,-6-8 3-16,-13-4 17 15,13-44 9-15,-39 59-32 16,-1-15-29-16,40-44 9 0,-46 45-1 16,46-45-15-1,-46 26 21-15,46-26-3 0,0 0-13 16,-46 7 3-16,46-7-15 0,0 0 12 15,0 0 3-15,0 0-9 16,0 0 6-16,0 0-7 16,0 0 21-16,-13 41-7 15,13 10 22-15,0 5 8 0,0 7 57 16,-13 3 26-16,0 1-26 16,-20-1-2-16,0-7-33 0,-20-7-20 15,-12-8-25-15,-8-11-7 16,1-14-15-16,-13-12 23 15,-1-18-12-15,14-15 54 16,0-14-26-16,13-12-7 0,13-18 3 16,13-11-9-16,6-16-11 15,21-6-14-15,19-11 0 16,13-1-11-16,27 4-274 0,19 0-221 16,33 4-219-16</inkml:trace>
  <inkml:trace contextRef="#ctx0" brushRef="#br0" timeOffset="2328">9235 753 2086 0,'32'-11'366'0,"-32"11"15"15,0 0-114-15,0 0-127 16,33-7-76-16,-33 7-26 0,27 11-32 15,-27-11-6-15,0 0-154 16,6 37-167-16,-6-37-226 16,-46 52-221-16</inkml:trace>
  <inkml:trace contextRef="#ctx0" brushRef="#br0" timeOffset="2484">8216 1097 2081 0,'0'0'252'0,"0"0"-34"16,0 0-114-16,0 0-34 0,0 0-40 15,0 0-50-15,0 0-401 16,0 0-426-16</inkml:trace>
  <inkml:trace contextRef="#ctx0" brushRef="#br0" timeOffset="3256">6172 683 2122 0,'0'0'291'0,"-19"56"-20"16,5 6-38-16,8 9-32 0,-1 6-48 15,-6 8-68-15,-7 4-28 16,-6 0-33-16,-13-1-20 0,-14-7 18 16,-13-7-22-16,7-7-8 15,-6-19 18-15,-1-7-37 16,7-19-62-16,12-15-21 16,1-14-8-16,46 7-7 0,-59-45 25 15,26-17 39-15,13-5 19 16,13-7 16-16,1 0 21 0,6 11 15 15,0 19-20-15,0 44 1 16,6-44 9-16,-6 44-4 16,0 0 1-16,0 0 9 0,0 0 18 15,0 0-5-15,0 0-15 16,0 0 9-16,0 0 6 0,-13 52-19 16,13-52-16-16,-26 51 23 15,26-51 1-15,0 0-26 16,-53 37 21-16,53-37 9 15,-52 11-74-15,52-11-17 0,0 0 0 16,-53-48 42-16,34 4 11 16,19 44 1-16,-14-55 18 0,14 55 14 15,0 0-17-15,0 0-3 16,0 0 94-16,0 0 10 0,0 0-16 16,-26 55-24-16,6-3 14 15,1 3-9-15,-1 4-25 16,0-7 1-16,-6-4-17 0,6-7-23 15,20-41 24-15,-46 44-5 16,46-44-1-16,-46 29-23 16,0-10 9-16,46-19 14 0,-46-4-6 15,46 4-20-15,0 0 6 16,-46-63-31-16,27-7-19 16,12 0 14-16,7 4 31 0,7 10 25 15,-1 8-20-15,-6 48 0 16,7-41 14-16,-7 41 12 0,0 0 88 15,0 0 7-15,0 0-16 16,-27 56 6-16,-5 3-17 0,-14 7-14 16,-14 1-28-16,-12 0-34 15,-7-1 3-15,7-11-1 16,0-3-53-16,6-11-197 16,7-12-238-16,59-29-326 0</inkml:trace>
  <inkml:trace contextRef="#ctx0" brushRef="#br0" timeOffset="3429">5146 539 2161 0,'0'0'180'0,"0"0"38"15,0 0-103-15,40-33-73 16,-40 33-10-16,0 0-207 0,0 0-314 15,26 44-295-15</inkml:trace>
  <inkml:trace contextRef="#ctx0" brushRef="#br0" timeOffset="3593">4450 2346 2170 0,'39'18'51'15,"20"-21"-13"-15,20-23-22 16,20-11-3-16,12-8-6 0,8-6-147 16,5-1-420-1,1-3-122-15</inkml:trace>
  <inkml:trace contextRef="#ctx0" brushRef="#br0" timeOffset="3797">8058 0 2301 0,'7'40'189'0,"-40"-3"15"0,-26 8-70 16,-27 6-76-16,-25 8-22 15,-34 12-9-15,-26 6-109 16,-26 8-265-16,-20 4-339 15,-19 3-145-15</inkml:trace>
  <inkml:trace contextRef="#ctx0" brushRef="#br0" timeOffset="4171">3885 975 1727 0,'0'0'174'15,"0"0"89"-15,13 44-55 16,0 4-100-16,-7 0-42 16,1 4-26-16,0 4-25 0,-1-5-10 15,-6-6 4-15,0-45-14 16,-6 55 14-16,6-55 9 0,0 0-25 15,-27 41 3-15,27-41 13 16,-52 15-7-16,52-15-7 16,-79-12 14-16,13-10-1 15,7 11-31-15,-7 0 8 0,1 15 70 16,-1 11 36-16,0 10-21 16,7 12-19-16,0 8-11 0,13 6-33 15,6 5-3-15,8 3-9 16,5-7-209-16,14 3-321 0,7-11-253 15</inkml:trace>
  <inkml:trace contextRef="#ctx0" brushRef="#br0" timeOffset="4389">5186 199 2224 0,'0'0'195'0,"0"0"43"0,-60 56-62 15,-12-1-79-15,-26-3-59 16,-8 0-23-16,-18-1-7 0,-8 8-256 16,1 0-292-16,-7 1-247 15</inkml:trace>
  <inkml:trace contextRef="#ctx0" brushRef="#br0" timeOffset="5124">2432 1356 2274 0,'0'0'362'0,"0"0"-18"0,0 0-109 15,0 0-115 1,0 0-68-16,0 0-22 0,0 0-2 16,-13-48-28-16,13 0-4 15,20 0-11-15,13 3-63 0,0 1-1 16,13 3 22-16,6 8 36 16,1 7-9-16,6 8 1 0,7 3 14 15,-7 7 12-15,0 8-5 16,-7 4 1-16,1 4 7 15,-14 3 8-15,-39-11-13 0,46 11 1 16,-46-11 4-16,0 0 7 16,0 0-7-16,0 0 0 0,-32 44-7 15,-21-3 17-15,-19-1-10 16,-27 5-6-16,-13 3-6 16,-19 0 14-16,-7-4 11 15,0 0-16-15,0-10-10 0,20-8 26 16,13-8-6-16,12-7-25 15,27-15 18-15,13-10 5 0,53 14-21 16,-39-52-43-16,26 0-12 16,13 4 4-16,19-4 29 0,1 8 21 15,-20 44 7-15,33-48 1 16,-33 48 9-16,0 0 14 16,0 0-14-16,0 0 14 0,0 0 40 15,26 63 19-15,-19 3-22 16,-14 5-7-16,-19-1-1 15,-13 4-7-15,-1-12-8 0,-12 1-1 16,-8-11 2-16,8-8-26 16,-7-10-8-16,6-12 19 15,7-11-10-15,7-7-7 0,39-4-4 16,0 0 2-16,-40-63-75 16,27-7-27-16,7-8 17 0,12 0 34 15,7 1 33-15,7 10 3 16,-7 19 20-16,-13 48 0 0,0 0-4 15,0 0 38-15,0 0 35 16,0 0-11-16,-20 63-19 16,-12 15-16-16,-14-1-2 15,-7 12-25-15,-6 3-9 0,-7-3 13 16,0 0-227-16,1-4-327 16,6-8-310-16</inkml:trace>
  <inkml:trace contextRef="#ctx0" brushRef="#br0" timeOffset="5368">1741 2298 1984 0,'79'-48'411'0,"14"3"-25"0,-1-3-40 16,7 8-94-16,6 10-51 15,13 8-47-15,-6 7-73 0,0 15-46 16,-20 15-15-16,-14 3-5 16,-32 12-2-16,-19 7-13 0,-27 7-73 15,-33 1-122-15,-20 3-138 16,-26-8-276-16,-13-6-331 16</inkml:trace>
  <inkml:trace contextRef="#ctx0" brushRef="#br0" timeOffset="5552">2242 672 2111 0,'118'-52'160'15,"0"4"-43"-15,-6 8-52 16,-13 7-22-16,-14 7-82 0,-19 11-339 15,-20 11-321-15</inkml:trace>
  <inkml:trace contextRef="#ctx0" brushRef="#br0" timeOffset="5775">1032 1466 2082 0,'0'0'318'16,"-60"37"28"-16,14 8-65 0,-13 14-117 15,-6 11-82-15,-8 15-41 16,-12 7-21-16,-7 8-4 16,-20 15-30-16,0-4-178 15,-6-1-166-15,6-6-223 0,14-12-191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03.2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11336 1519 849 0,'0'0'262'0,"0"0"41"16,0 0-35-16,0 0-6 15,0 0 49-15,0 0-38 0,0 0-42 16,0 0-39-16,13 37-44 16,7-3-28-16,-20-34-41 0,53 48-26 15,-7-15-15-15,0-7-16 16,-7-4-14-16,-39-22-13 0,40 22 10 16,-40-22 4-16,0 0-9 15,0 0 4-15,32 4-4 0,-32-4-7 16,0 0 12-16,0 0 1 15,0-30-12-15,0 30 2 0,0 0-8 16,0 0 0 0,-39-11 20-16,-7 22 33 0,0 11 31 15,0 15 25-15,0 11 19 16,0 11 6-16,7 1 2 0,-7-5-2 16,6-3-3-16,7-1-43 15,0-3-33-15,33-48-16 0,-39 45-4 16,39-45-5-16,0 0-68 15,-53 29-140-15,53-29-75 0,-59-3-68 16,59 3-92-16,-52-41-231 16,12-11-212-16</inkml:trace>
  <inkml:trace contextRef="#ctx0" brushRef="#br0" timeOffset="201">10942 1752 1794 0,'0'0'488'16,"20"41"-49"-16,-20-41-100 15,0 44-72-15,0-44-57 0,-7 48-61 16,-6-11-74-16,13-37-36 16,-46 52-15-16,0-12-30 15,0-10-164-15,-20-8-189 0,1 4-311 16,-1-11-348-16</inkml:trace>
  <inkml:trace contextRef="#ctx0" brushRef="#br0" timeOffset="-4475">16522 1630 937 0,'0'0'268'0,"0"0"29"15,0 0-9-15,0 0-7 0,0 0-35 16,0 0-39 0,0 0-1-16,0 0-34 0,0 0-48 15,0 0-20-15,0 0 12 16,0 0 22-16,0 0-6 0,0 0-2 16,13 33 3-16,-6 1-2 15,6 10-4-15,0 8 4 0,7 7 16 16,0 4-23-16,-1 3-59 15,1 1-29-15,0-12-20 0,-1 4-10 16,1-3 5-16,-7-5-26 16,-13-51-80-16,7 56-168 0,-1-19-116 15,-6-37-179-15,0 0-494 16</inkml:trace>
  <inkml:trace contextRef="#ctx0" brushRef="#br0" timeOffset="-4116">16936 1263 1479 0,'26'-29'333'15,"-26"29"-19"-15,7-30-99 16,-7 30-90-16,-13-37-43 16,-14 8-11-16,27 29-2 0,-52-37-9 15,-1 11 9-15,-6 8-30 16,7 7-24-16,-14 7 12 0,0 8 20 16,-6 14-2-16,0 4 8 15,6 15 4-15,0 4-21 0,7 7-16 16,13 0-7-16,7 4 2 15,19-4-10-15,7 3-11 16,13-2 6-16,13-4-77 0,13 3-169 16,7-8-226-16,7 1-222 15,-1-4-28-15</inkml:trace>
  <inkml:trace contextRef="#ctx0" brushRef="#br0" timeOffset="-3656">16456 1952 1453 0,'0'0'366'0,"0"0"-34"0,-39 7-20 15,39-7-87-15,0 0-72 16,0 0-23-16,-7 37-29 0,7-37-24 15,0 0-37-15,0 44-1 16,0-44 36-16,0 0 0 0,0 0-29 16,-39 45-28-16,39-45-9 15,-59 22 3-15,19-7-4 0,40-15 8 16,-59 0 39-16,59 0 5 16,-59-8-19-16,13-7 10 15,46 15 4-15,-39-40 21 16,-1 3-7-16,14 4 10 0,0-8-14 15,-1-3-13-15,8-4-6 16,6 0-17-16,-7-4-12 0,7-4-13 16,6 5-2-16,-13 3 9 15,7 3-11-15,0 5-8 0,-13 3 5 16,6 7 3-16,20 30 4 16,-33-30-14-16,33 30-1 0,-39-23-71 15,39 23-106-15,-33-11-87 16,33 11-91-16,0 0-147 15,0 0-251-15,0 0-104 0</inkml:trace>
  <inkml:trace contextRef="#ctx0" brushRef="#br0" timeOffset="-3455">15944 2454 1473 0,'20'48'442'16,"-20"-48"-15"-16,46 33-89 16,6-10-114-16,14-5-102 0,6-7-53 15,0-3-38-15,1-5-15 16,-14 1-106-16,-13 0-194 0,-46-4-445 16,0 0-184-16</inkml:trace>
  <inkml:trace contextRef="#ctx0" brushRef="#br0" timeOffset="-2940">15241 2125 1882 0,'0'0'361'15,"0"0"-71"-15,0 0-84 16,52-11-70-16,-6 8-75 0,0 10-21 16,7-3-27-16,-14-1 6 15,7-6-27-15,-46 3 22 16,53-15-21-16,-14-4 16 0,-39 19-14 16,46-40 10-16,-19-1-10 15,-21 4 7-15,-6 37 6 0,-6-48 85 16,6 48 4-16,0 0 5 15,-60-26 18-15,8 19-9 0,-14 22 17 16,7 14-12-16,0 12 17 16,6 7-9-16,1 4-10 15,12 7-6-15,7 0-35 0,1 0-16 16,12-7-30-16,0-4 7 16,20-48-18-16,-20 51 46 0,20-51 40 15,0 0-5-15,0 0-63 16,-52 34-6-16,52-34-18 0,-66-4 5 15,66 4-15-15,-52-48 0 16,12-7 0-16,20-8-17 0,14-11 13 16,12-4-15-16,8 1 9 15,18 6-16-15,1 5-85 16,7 14-51-16,-1 12-79 0,-6 6-68 16,-33 34-89-16,0 0-208 15,0 0-431-15</inkml:trace>
  <inkml:trace contextRef="#ctx0" brushRef="#br0" timeOffset="-2528">14327 1719 2043 0,'13'37'392'0,"-13"-37"-45"0,33 52-81 16,-6-12-105-16,-27-40-65 16,19 48-24-16,-19-48-29 0,-19 48-14 15,19-48-23-15,-60 41 10 16,1-15-23-16,-6-11 16 0,-1-8-19 16,-6-3 4-16,19-15-9 15,0-1-8-15,53 12-17 0,-46-36 19 16,46 36-1-16,-13-41 27 15,13 41-14-15,0 0 9 16,46-41 7-16,-46 41-7 16,59-3 28-16,-13 10 41 0,-46-7 63 15,46 44 38-15,-26 1 29 16,-20-45 35-16,0 74-49 0,-20-12-51 16,-12-6-68-16,-14-5-30 15,-7-10-4-15,-6-8-72 0,-7-7-216 16,14-7-168-16,52-19-98 15,-73 0-327-15,73 0-306 0</inkml:trace>
  <inkml:trace contextRef="#ctx0" brushRef="#br0" timeOffset="-2355">14347 1256 2635 0,'85'-11'305'16,"14"0"-94"-16,6 0-110 0,7-4-46 16,0-3-80-16,-7 3-181 15,-20 4-434-15,-26 0-417 0</inkml:trace>
  <inkml:trace contextRef="#ctx0" brushRef="#br0" timeOffset="-2131">13664 1001 2801 0,'32'4'367'15,"-32"-4"-62"-15,33 52-59 16,-6 7-78-16,-14 15-80 15,0 3-47-15,-13 8-12 0,0 0-127 16,-13-3-197-16,-7-4-208 16,0-8-484-16</inkml:trace>
  <inkml:trace contextRef="#ctx0" brushRef="#br0" timeOffset="-1575">13289 1363 2441 0,'33'26'359'0,"6"18"-46"0,-6 5-80 16,0 7-80-16,0-1-66 16,-13-3-25-16,-1 3-28 15,-6-10-16-15,-13-5 3 0,0-40-19 16,-26 37 13-16,26-37-19 15,-66 23 10-15,7-20-10 0,0-10-20 16,0-12-10-16,-7-10 3 16,7-4 23-16,0 3-4 0,6 0 12 15,7 5-5-15,7 6 2 16,39 19 6-16,-33-7-14 0,33 7 21 16,0 0-18-16,-26 44 17 15,19 4-4-15,14-7-2 16,6 3 10-16,20 4-13 0,6-4 9 15,-39-44-9-15,59 56 0 16,-13-23 8-16,-46-33-5 0,0 0 5 16,0 0-22-16,0 0 6 15,0 0-7-15,0 0 15 0,-39-52-12 16,-20 12 17-16,0-1-10 16,-7 8 5-16,0 7 0 0,0 4 24 15,6 11 18-15,8 11 27 16,6 7 21-16,6 12-24 15,40-19 26-15,-46 59 7 0,27 4 43 16,6 3-7-16,19 4-58 16,7 4-10-16,20 11-33 15,13 4-10-15,13-1 1 0,7-6-33 16,6-5-165-16,2-14-237 16,-22-15-122-16,-52-48-419 0</inkml:trace>
  <inkml:trace contextRef="#ctx0" brushRef="#br0" timeOffset="-1208">12598 783 2111 0,'-13'33'340'0,"6"-3"-48"16,7-30-83-16,13 37-69 15,7-7-74-15,-20-30-33 0,33 25-5 16,-33-25-6-16,33 15-8 16,-33-15-6-16,33-7 4 15,-33 7-16-15,34-33 1 0,-15-1 36 16,-12 1 32-16,-1 3 39 15,-6 30 18-15,-6-29-4 0,6 29-49 16,0 0-42-16,-33-8-6 16,-1 16-13-16,1 14-8 0,7 15 0 15,6 0 0-15,7 7-129 16,7 1-147-16,19 6-254 16,13-3-443-16</inkml:trace>
  <inkml:trace contextRef="#ctx0" brushRef="#br0" timeOffset="-975">13250 2816 2887 0,'19'37'252'0,"21"-15"-46"16,12-14-92-16,21-1-50 16,12-7-39-16,7 4-50 15,7-8-212-15,-1 0-429 16,-6-3-546-16</inkml:trace>
  <inkml:trace contextRef="#ctx0" brushRef="#br0" timeOffset="1017">10246 1319 2116 0,'0'0'392'16,"0"0"-45"-16,-14 37-94 15,14 11-62-15,7 5-46 0,6 2-32 16,0 0-50-16,-6 1-25 16,-1-1 20-16,-12-7 9 0,-1 0 2 15,-6 0 12-15,-20-11-34 16,-6 0-36-16,-14-3 3 15,-6-9-1-15,-7-6-21 0,-6-12 17 16,13-3-14-16,0-11-12 16,6-8-11-16,14-11-29 15,6-11-20-15,7-15-15 0,19-3 2 16,14-8 38-16,6 0 29 16,13 8-4-16,0 10 21 0,1 12 6 15,-27 33-15-15,39-18 20 16,-6 18-11-16,-33 0 1 0,33 33 27 15,-13 11 18-15,-7-3 29 16,-13 3 8-16,-7-3-9 16,-6 3-3-16,13-44-7 0,-39 52-36 15,39-52-4-15,-73 37-7 16,8-11-16-16,-1-19 13 0,7-11-18 16,0-7-15-16,13-11-18 15,0-7-41-15,13-12 21 16,6 0 23-16,8-3 10 0,12 3 22 15,7 41-4-15,0-40-5 16,0 40 17-16,0 0-9 16,0 0 14-16,0 0-3 0,0 0 2 15,0 0 23-15,26 48 32 16,-19-4-5-16,-7-44 10 0,-20 67-34 16,-6-19-13-16,26-48 2 15,-66 48-19-15,1-19 5 0,5-14-12 16,1-8-32-16,7-14 8 15,6-4-42-15,6-11-3 0,40 22 23 16,-33-56 5 0,27 8 27-16,6 4 8 0,20 7 0 15,-20 37 13-15,46-33-7 16,0 18 7-16,-7 11 6 0,7 19 6 16,-46-15 80-16,46 52 21 15,-20-4 35-15,-13 4 46 0,-19-1-36 16,-14-3-44-16,-19-3-53 15,-7 3-36-15,-20-11-3 0,-6-8-101 16,-1-10-140-16,1-5-88 16,0-10-74-16,6-8-118 0,20-18-323 15,46 22-190 1</inkml:trace>
  <inkml:trace contextRef="#ctx0" brushRef="#br0" timeOffset="1193">9569 953 1502 0,'72'-29'258'0,"0"-1"-65"16,-6 0-60-16,-7 8-81 0,0 4-94 15,-19 3-305-15,-40 15-254 16</inkml:trace>
  <inkml:trace contextRef="#ctx0" brushRef="#br0" timeOffset="1480">8412 1523 1822 0,'0'0'494'15,"0"0"-82"-15,-33 0-81 16,33 0-62-16,0 0-16 16,-46 22-1-16,0 15-34 0,-6 4-12 15,-7 7-10-15,-14 11-10 16,-6 7-10-16,1 5-25 16,-1 6-67-16,-7 1-39 0,14-4-17 15,-13 7-16-15,6-7-79 16,6-8-220-16,8-14-135 0,19-15-59 15,46-37-65-15,0 0-371 16,-53 37-246-16</inkml:trace>
  <inkml:trace contextRef="#ctx0" brushRef="#br0" timeOffset="1638">7854 2550 2776 0,'78'-4'360'0,"14"-3"-74"16,14-4-120-16,5-4-98 0,-6-7-52 16,1 0-173-16,-14-15-244 15,-20-4-510-15</inkml:trace>
  <inkml:trace contextRef="#ctx0" brushRef="#br0" timeOffset="2525">6927 1545 2908 0,'0'0'330'16,"0"0"-7"-16,0 0-108 15,0 0-82-15,0 0-64 16,0 0-42-16,0 0-14 16,0 0-7-16,0 0-56 0,39-33-55 15,1-11-33-15,6-16 4 16,6 0 40-16,1 9 37 0,0 6 29 16,-7 16 19-16,0 10-9 15,-14 16 14-15,1 14 20 0,-33-11 81 16,20 51 33-16,-20 9-8 15,-7-5-18-15,-19 4-3 16,-13-2-22-16,-7-9-37 0,-13 3-26 16,-7-10-6-16,0-8-6 15,-6-7 1-15,13-11-19 16,-7-8-48-16,13-10-29 0,7-16-26 16,7-7-17-16,13-14-7 15,13-12 21-15,-1-7 57 16,8 0 33-16,6 6 12 0,0 16 5 15,0 37 0-15,0-30 13 16,0 30 67-16,0 0 72 0,-13 30 3 16,-14 14-6-16,1 9-10 15,6 2 5-15,-6-3 4 0,0 0-26 16,0-4-28-16,6-4-15 16,20-44-9-16,-33 41-18 0,33-41-15 15,-39 26-10 1,39-26-8-16,-40 7-10 0,40-7 0 15,-46-37-7-15,13-15-25 16,7-18-26-16,6-18-12 0,1-9 24 16,12-3 20-16,0 11 17 15,-6 15 13-15,13 19-4 0,-6 14-10 16,6 41 0-16,0 0 4 16,0 0 10-16,6 67 21 15,7 14 13-15,1 8 8 0,12 10-4 16,0 2 2-16,0-1 2 15,1 0-11-15,-1 3-1 0,0 1 20 16,-6-8-1-16,-7-4 2 16,-13-7 68-16,-13-4 37 15,-7-18-18-15,20-63-66 16,-79 59-40-16,7-26-21 0,-13-18-6 16,-7-11 2-16,0-15 0 15,-7-23 2-15,14-14-14 0,-1-14-15 16,14-9-6-16,19-10 6 15,14-7 5-15,19-9 3 0,14 1 4 16,19 8-29-16,13-1-129 16,14 11-93-16,12-3-79 0,7 0-86 15,20 2-121 1,0-6-469-16</inkml:trace>
  <inkml:trace contextRef="#ctx0" brushRef="#br0" timeOffset="2718">6861 650 2552 0,'73'4'367'16,"5"-4"-100"-16,8-8-123 0,-1 1-60 15,1-4-41-15,-1 0-46 16,-19 0-195-16,-14 3-354 15,-19 8-483-15</inkml:trace>
  <inkml:trace contextRef="#ctx0" brushRef="#br0" timeOffset="2913">6539 2450 3198 0,'0'0'393'0,"20"45"-21"16,-20-45-147-16,0 0-99 15,0 0-53-15,0 0-114 0,0 0-275 16,0 0-201-16,0 0-506 16</inkml:trace>
  <inkml:trace contextRef="#ctx0" brushRef="#br0" timeOffset="4021">4588 1238 865 0,'0'0'244'0,"0"0"47"16,0 0-54-16,0 0-44 16,0 0 51-16,0 0 37 15,0 0-38-15,0 40-28 0,6-3-51 16,7 4-23-16,0 3-28 15,-6-3-44-15,6 4-28 0,0-4-9 16,-13-1-2-16,0-3-12 16,-6 0-3-16,-14-3 2 15,-13-1-17-15,-13-7-3 16,0-4 3-16,-6-4 0 0,-1-7-28 16,7-7-15-16,7-4-9 15,-1-15-19-15,40 15 10 16,-40-40-16-16,20-5-2 0,13-3 27 15,14 0 4-15,6 0-5 16,8 4 10-16,5 3 27 0,-6 0 0 16,6 11 1-16,-26 30 15 15,40-18 0-15,-14 10-15 0,-26 8 15 16,33 11 17-16,-33-11 16 16,33 34 35-16,-14-1 16 15,1-3-7-15,-7 4 18 16,-6 3-1-16,-7-8-30 0,0 1-9 15,-13-1-6-15,-14 4 0 16,27-33-27-16,-39 37-9 0,-7-7 0 16,6-8-13-16,1-7 7 15,0-4 8-15,-2-7-19 16,8-8-1-16,-6-3 8 0,13-12-19 16,-1-10-28-16,1-12-8 15,6-3-6-15,14-12 22 0,-7 4-6 16,6 1-2-16,7 2 7 15,0 4 22-15,0 5 11 0,-7 14 6 16,7 26-14 0,0 0 6-16,0 0-3 0,0 0 17 15,0 0 52-15,-32 33 29 16,5 11 9-16,1 9-18 0,0 3 12 16,6 3 6-16,-6-4 2 15,-7-3 1-15,7-4-35 0,-7 0-22 16,6-7-25-16,27-41-8 15,-65 44 0-15,12-11-4 16,7-7-7-16,0-11-71 0,46-15-97 16,-46 11-72-16,46-11-110 15,-39-15-243-15,39 15-321 16</inkml:trace>
  <inkml:trace contextRef="#ctx0" brushRef="#br0" timeOffset="4229">4279 883 2193 0,'52'-4'386'0,"1"1"-35"0,6-9-102 15,-6 5-125 1,6-8-62-16,-7 1-36 0,-6 2-78 15,-46 12-170-15,40-18-338 16,-40 18-338-16</inkml:trace>
  <inkml:trace contextRef="#ctx0" brushRef="#br0" timeOffset="4464">3437 709 2201 0,'0'0'385'15,"0"0"18"-15,0 0-53 16,0 41-64-16,0 14-73 0,0 19-62 16,-7 11-65-16,1 8-43 15,6-1-28-15,-7 0-36 0,0-7-200 16,1-7-132-16,-7-7-190 15,-7-16-394-15</inkml:trace>
  <inkml:trace contextRef="#ctx0" brushRef="#br0" timeOffset="4704">2964 1297 2327 0,'0'0'439'0,"19"40"-54"0,8 8-30 16,-8 8-40-16,8 8-54 15,-8-5-21-15,-12 4-53 0,-7-1-75 16,-13-3-58-16,-14-3-23 16,-19-4-24-16,-19-1-187 15,-21-6-182-15,-12-5-105 16,-7-14-219-16,-7-7-394 0</inkml:trace>
  <inkml:trace contextRef="#ctx0" brushRef="#br0" timeOffset="5696">2175 1238 945 0,'0'0'342'0,"0"0"50"16,0 0-33-16,0 0-20 16,0 0-39-16,0 0-49 0,0 0-69 15,26 33-60-15,-6 4-48 16,-13-4-26-16,-7-3-15 0,0 3-10 15,-7-4-23-15,7-29 0 16,-26 38 5-16,26-38 6 0,-46 37-11 16,6-15-29-16,1-10-17 15,6-5-26-15,33-7-11 16,-33-15 1-16,33 15 7 0,-33-40 26 16,20 3 20-16,13 2 12 15,0 9-7-15,0 26 12 0,7-29 4 16,-7 29 16-16,0 0-2 15,0 0 8-15,0 0 33 16,0 0 21-16,0 0 13 16,0 0-3-16,0 41-15 0,-7-8-10 15,-6-3-24-15,13-30-19 16,-26 37-1-16,-7-11 5 0,0-7-4 16,-6-5-10-16,6-2-11 15,0-9-11-15,33-3-15 0,-40-15-11 16,40 15-15-16,-39-48-13 15,26-3 30-15,6 2 16 16,7 8 5-16,7 4 17 16,-7 11 12-16,0 26-4 0,0 0 8 15,0 0 58-15,0 0 27 16,6 30-12-16,-12 10-12 0,-7 5-2 16,0 4-17-16,-7-1-11 15,7-4-26-15,-7-7-6 0,-6-4 10 16,26-33-3-16,-33 34-8 15,0-16-15-15,33-18 9 16,-46 0 0-16,13-11-9 0,-6-11-23 16,12-11-21-16,8-8 3 15,-1-11 6-15,7-7 31 16,0 6 13-16,6 9-6 0,-6 11-10 16,13 33 21-16,0 0 31 15,0 0 8-15,-39-4 5 16,-7 23-4-16,-7 14 14 0,-6 11-23 15,0 1-6-15,0 7-2 16,-7 4 9-16,7-1 22 0,6-3-25 16,14 3-19-16,12-7-6 15,14-7 4-15,20-4 5 0,-7-37-2 16,66 44-32-16,12-22-74 16,8-14-109-16,12-12-95 15,1-18-176-15,13-11-301 16,-7-15-154-16</inkml:trace>
  <inkml:trace contextRef="#ctx0" brushRef="#br0" timeOffset="5928">2845 0 1792 0,'0'0'405'15,"7"52"40"-15,-27-8-69 16,-26 4-100-16,-26 11-106 0,-20 4-70 16,-13 11-41-16,-20 0-22 15,-20 7-19-15,-6 0-10 16,-13 1-51-16,0-1-141 0,-1-4-196 16,1 1-386-16,0-11-270 15</inkml:trace>
  <inkml:trace contextRef="#ctx0" brushRef="#br0" timeOffset="6352">20 1642 1811 0,'0'0'350'15,"0"0"-50"-15,26 44-70 0,-26-44-80 16,59 30-46-16,-6-15-34 16,-1-4-39-16,1-8-11 15,-1-6-5-15,-6-1-5 0,-13-3-3 16,-33 7 15-16,40-8 38 15,-40 8-14-15,0 0-15 16,0 0-8-16,0 0-15 0,-66-11 9 16,0 4 44-16,7 3 13 15,6-3-2-15,7 3-15 0,7-11-7 16,13-7-12-16,-1-8-15 16,14-7-4-16,7-11-16 0,12 0-3 15,14-1-11-15,6-2-51 16,1-5-94-16,5 1-96 15,-5 3-178-15,12 11-318 16,-13 5-147-16</inkml:trace>
  <inkml:trace contextRef="#ctx0" brushRef="#br0" timeOffset="6596">158 1212 1650 0,'-33'-14'445'0,"6"-16"-79"16,1-7-108-16,6-18-83 16,1-16-56-16,6-14-33 15,6-7-25-15,0-8-20 0,1 4-14 16,12 11-14-16,1 4 1 16,0 11-9-16,12 11-3 15,1 11-12-15,6 11-24 0,-26 37-79 16,40-30-127-16,-40 30-179 15,46-18-273-15,-7 14-125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6.9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0 693 732 0,'0'0'182'0,"0"0"76"15,0 0-78-15,0 0 11 0,0 0-7 16,26-33-3-16,7-1-11 16,6-3-67-16,1-3-32 15,6-8-16-15,0-4 2 16,-7-3 23-16,1-1-29 0,-7-3-19 16,-7-4 12-16,-13 8 38 15,-6-1 39-15,-14 12 0 16,0 7-22-16,7 37-43 0,-39-22-22 15,6 18-15-15,-6 23 23 16,-1 10-3-16,1 16 17 0,6 3 25 16,0 7-10-16,7 8-28 15,6-4 4-15,7 4-12 0,6 0 10 16,7 0 9-16,14-4-17 16,5 0 2-16,1 0 9 15,13 0-21-15,-7-7 0 16,7-1-16-16,0-3-11 0,-7-11 6 15,-26-37 1-15,33 48-41 16,-33-48-148-16,26 52-189 0,-26-52-248 16,7 48-363-16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8T05:15:27.7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99 2185 0,'0'0'256'0,"0"0"-25"0,0 0-34 16,0 0-64-16,44 42-43 16,-44-42-39-16,44 32-16 0,-6-14-23 15,-38-18 0-15,44 14 1 16,-13-7-24-16,-31-7-2 16,44-4 7-16,-44 4-7 15,38-24-8-15,-38 24 12 0,31-39 15 16,-18 3-16-16,-13 36 32 15,-7-42 2-15,7 42-21 16,-31-35-3-16,31 35 4 0,-50-21-92 16,50 21-255-16,-44-11-604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7.2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0 175 1749 0,'0'0'404'16,"0"0"22"-16,0 0-78 15,0 0-66-15,0 0-79 0,0 0-41 16,47-11-19-16,-47 11-30 16,0 0 6-16,0 0-29 0,53-60-12 15,-53 60 31-15,34-52-1 16,-34 52 11-16,0 0-32 0,13-52 9 15,-13 52 38-15,0 0-8 16,0 0 16-16,0 0-55 16,0 0-23-16,0 0 3 0,-67 7-62 15,67-7 14-15,0 0-13 16,-53 42-6-16,53-42-9 16,0 0-157-16,-27 48-178 0,27-48-141 15,0 0-28-15,0 0-123 16,0 0-398-16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1.4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4572 1072 1053 0,'0'0'316'0,"0"0"-54"15,0 0-38-15,0 0-2 16,0 0-3-16,0 0-17 16,27 44-43-16,-14-11-33 0,-13 1-35 15,0 2 3-15,-7-6-27 16,1 0 6-16,-7 3-19 0,13-33-24 16,-20 37-19-16,20-37-2 15,-33 37 7-15,33-37-13 0,-33 33 0 16,33-33 1-16,-39 26-10 15,39-26-1-15,-40 18 7 0,1-7 7 16,13 4-1-16,-7-4-12 16,0 0-2-16,0 0 8 15,33-11 13-15,-53 19-10 0,14-4-9 16,39-15 6-16,-46 22-12 16,46-22 16-16,-46 26 6 15,46-26-10-15,-46 40 6 0,46-40-14 16,-26 45-6-16,26-45 22 15,-20 44 8-15,20-44-1 16,0 37-5-16,0-37-23 0,0 0 15 16,0 0 4-16,0 0 12 15,0 0-10-15,0 0-2 0,0 0-13 16,0 0 4-16,0 0 9 16,0 0-1-16,26-37 9 0,-19-4-8 15,-7-7-9 1,0-11 3-16,0-11 4 0,0-15 5 15,6-4-17-15,1-3 4 16,0 7-7-16,-7 11 11 0,0 8-65 16,-7 10-157-16,0 16-302 15,-6 3-317-15</inkml:trace>
  <inkml:trace contextRef="#ctx0" brushRef="#br0" timeOffset="233">4172 588 1265 0,'52'-48'385'0,"-12"14"-17"0,-1 12-61 16,-6 7-47-16,0 8-48 15,0 7-74-15,-1 4-58 0,-32-4-43 16,33 18-22-16,-33-18-4 15,20 34-11-15,-20-1-93 0,0-33-233 16,-46 59-346-16,-7 0-190 16</inkml:trace>
  <inkml:trace contextRef="#ctx0" brushRef="#br0" timeOffset="461">3520 1386 1860 0,'0'40'535'15,"0"-3"-49"-15,0-3-97 0,0-34-110 16,-13 51-45-16,0-3-66 16,0-7-67-16,-14-4-47 0,1 0-26 15,26-37-80-15,-53 48-173 16,7-15-123-16,7-11-169 15,39-22-309-15,-53 19-151 16</inkml:trace>
  <inkml:trace contextRef="#ctx0" brushRef="#br0" timeOffset="968">3277 961 1830 0,'0'0'423'0,"13"48"-52"16,-6 4-97-16,-14-4-105 15,0-4-61-15,-6-3-28 0,-6-4-29 16,-8 0-33-16,-6-8-9 16,-6-3-9-16,0-4 0 15,-1-7-10-15,7-8-9 0,-6-10-15 16,6-5-10-16,33 8 5 15,-33-26 17-15,33 26 1 0,-33-33 15 16,33 33 6-16,-19-29 3 16,19 29-3-16,0 0-4 15,0 0 4-15,0 0-6 16,0 0 11-16,6 48 17 0,1 3 34 16,-1 5 24-16,-6 3 25 15,0 7 17-15,0 1 11 0,-19-4 0 16,-8-4-14-16,-19 0-15 15,-19-4-39-15,-1-3-26 0,-20-8-19 16,8-14-9-16,-8-8 5 16,7-11 7-16,-1-11 11 0,2-7 3 15,12-12-4-15,13-10-14 16,7-12-1-16,7-14 6 16,-1-4-13-16,14-4-5 15,13 0-12-15,13-4-2 0,7 1-12 16,6 3-91-16,6 0-122 15,8 4-110-15,6 0-169 0,6 0-395 16</inkml:trace>
  <inkml:trace contextRef="#ctx0" brushRef="#br0" timeOffset="1205">2488 691 1954 0,'-6'-29'343'16,"6"29"-43"-16,13-37-49 15,-13 37-78-15,39-23-35 0,7 12-21 16,7 11-42-16,-1 4-32 16,1 11-19-16,-14 7-18 0,-6 11 0 15,-20 8-34-15,-13 7-155 16,-32 7-221-16,-21 8-286 0,-19 4-162 15</inkml:trace>
  <inkml:trace contextRef="#ctx0" brushRef="#br0" timeOffset="1976">1410 654 2308 0,'0'0'422'0,"19"41"-79"15,-6 11-117-15,7 7-92 16,-7 4-48-16,0 7-21 0,-13-4-20 16,0-3-12-16,-13-4-16 15,-6-3-5-15,-8-8-12 0,1-8-6 16,-7-3-24-1,-6-15-36-15,-1-11-11 0,7-11-9 16,1-11-7-16,32 11-7 16,-46-55 13-16,19-4 14 0,1 0 33 15,13 3 16-15,6 12 12 16,1 7 9-16,6 37 3 0,0 0 0 16,0 0 41-16,0 0 44 15,-20 41 19-15,7 10-5 0,-7 8-25 16,7 4-7-16,0-4-12 15,-7-3-23-15,0-8-5 16,7-4-7-16,-13-11-1 16,26-33-10-16,-39 34-9 0,-1-12-3 15,-6-11 5-15,7-7 9 16,-8-8-11-16,7-11-8 0,-12-7 2 16,6 0 2-16,0-4 10 15,0 4-2-15,13 7-11 0,33 15-1 16,-40-7-2-16,40 7 20 15,-39 22 0-15,13 11 5 16,13 0-7-16,6 8-1 0,14-4 1 16,6 0 4-16,6-4 5 15,-19-33-5-15,46 37-12 16,-13-15-3-16,-33-22 7 0,33 19 10 16,-33-19 2-16,0 0-19 15,0 0-6-15,0 0 9 0,0-30 3 16,-20 1-3-16,-12-5 5 15,-1 1-15-15,0 11 0 16,-7 3 2-16,8 8 1 0,-1 8 7 16,-7 10 8-16,1 15 19 15,-1 15 39-15,1 11 36 0,6 11-17 16,0 8-26-16,14 7-25 16,-1 0-10-16,13-1-4 0,1-2-15 15,19-9-2-15,0-6 3 16,7-4-6-16,-20-52-92 15,39 55-141-15,-39-55-113 16,46 37-209-16,-46-37-446 0</inkml:trace>
  <inkml:trace contextRef="#ctx0" brushRef="#br0" timeOffset="2320">410 798 1694 0,'0'0'193'0,"0"0"70"16,0 0 30-16,0 0-62 16,33-29-82-16,-1 14-47 0,8 4-22 15,-7 7-23-15,-7-3-22 16,-26 7-3-16,33-4 23 15,-33 4 34-15,0 0 4 0,0 0-43 16,0 0-14-16,0 0 7 16,-7-29-1-16,7 29-3 15,0 0-8-15,-39-19-13 0,6 15-10 16,33 4-13-16,-33 8 9 16,33-8-8-16,0 0-7 0,-26 33-93 15,19-3-144-15,1 3-172 16,12 4-314-16,1 11-106 15</inkml:trace>
  <inkml:trace contextRef="#ctx0" brushRef="#br0" timeOffset="2507">318 2339 1742 0,'59'48'428'15,"7"-26"-23"-15,6-18-94 0,13-15-113 16,1-11-112-16,7-12-31 16,-8-6-75-16,1-8-185 0,-14-8-246 15,0-7-411-15</inkml:trace>
  <inkml:trace contextRef="#ctx0" brushRef="#br0" timeOffset="3508">1436 691 559 0,'0'0'220'15,"0"0"40"-15,0 0 27 0,0 0 17 16,0 0-9-16,0 0-13 16,0 0-33-16,0 0-28 15,0 0-31-15,39-37-18 16,1 4-38-16,6 0-19 0,19-15-32 15,14-4-41-15,13-7-14 16,20-8-14-16,13-7-7 0,13 4-7 16,1 4-76-16,-14 7-150 15,-14 7-297-15,-5 11-393 16</inkml:trace>
  <inkml:trace contextRef="#ctx0" brushRef="#br0" timeOffset="4636">4093 1748 699 0,'-33'11'183'0,"33"-11"-40"16,0 0 31-16,0 0-49 15,0 0-44-15,0 0 0 16,0 0 0-16,0 0 64 0,0 0-15 16,0 0-8-16,0 0-21 15,-13 41-26-15,13-41-12 0,0 0-24 16,0 0 6 0,26 36-27-16,-26-36-2 0,0 0-1 15,0 0 2-15,39 12-10 16,-39-12-10-16,40-12 3 0,-40 12-18 15,39-36 1-15,-6 2 4 16,-20-3 4-16,0 0 2 16,-13-3 13-16,-13 10-29 0,13 30 3 15,-26-29 20-15,-13 14 13 16,6 11 58-16,-13 12 11 16,6 6-4-16,1 8-17 0,39-22 19 15,-46 37-11-15,46-37-5 16,-33 45-13-16,33-45-15 15,-13 40-2-15,13-40-6 16,0 0 0-16,0 0-2 0,26 34-11 16,14-23-4-16,-8-8-11 15,8-10-12-15,-1 0 7 16,-6-4-4-16,-33 11 9 0,33-26 2 16,-33 26 8-16,13-34-23 15,-13 34 17-15,0 0-11 0,0 0 9 16,-39-25-2-16,-1 21 15 15,7 4-10-15,33 0 6 16,-39 11 6-16,39-11-26 16,0 0 18-16,0 0-25 0,-39 15-126 15,39-15-219-15,0 0-402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35.8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2279 2520 1231 0,'0'-41'299'15,"0"41"3"-15,-33-33-37 0,33 33-51 16,-53-22-61-16,7 7-40 16,0 12-57-16,0 14-25 15,0 11-5-15,-6 11-4 0,-1 15 4 16,7 8-15-16,7 6 6 15,12 9-3-15,14-1-3 0,13-7 1 16,7-1 2-16,26-10-17 16,13-8 16-16,6-14-13 15,14-8 3-15,6-11 3 16,1-18-6-16,-8-12-6 0,1-14 2 16,-7-8-1-16,-13-14 2 15,-6-4 8-15,-21-15-14 16,1-11 6-16,-20-4 3 0,0-3-6 15,-13 7 6-15,-13 11-7 16,-1 19 0-16,-12 14 2 0,-1 23 5 16,-12 18-6-16,6 14 9 15,-13 16-9-15,13 3-5 0,0 8 11 16,13-4-38-16,7 3-200 16,26-40-215-16,-20 60-195 15</inkml:trace>
  <inkml:trace contextRef="#ctx0" brushRef="#br0" timeOffset="333">2469 3407 1464 0,'0'0'245'15,"-26"-37"3"-15,26 37-63 16,0 0-86-16,0 0 0 16,0 0 56-16,0 0-39 0,46 52-56 15,13-1-26-15,-6 8-24 16,12-3-10-16,-5-1-6 0,5 1 2 15,1-8 4-15,-13 0 16 16,-1-8-42-16,-12-6-165 16,-40-34-184-16,0 0-267 0,0 0-21 15</inkml:trace>
  <inkml:trace contextRef="#ctx0" brushRef="#br0" timeOffset="596">2338 3466 1600 0,'0'0'249'0,"0"0"152"15,-40 11-44-15,8 22-96 0,-14 12-77 16,0 10-44-16,-20 4-38 0,0 11-34 15,-13 0-30 1,7-3-19-16,0 7-8 0,-1-4 0 16,8-3-38-16,12-8-128 15,1-8-196-15,52-51-245 0,-40 63-246 16</inkml:trace>
  <inkml:trace contextRef="#ctx0" brushRef="#br0" timeOffset="1048">2699 4319 1231 0,'0'0'234'16,"0"0"50"-16,0 0-59 0,0 0 75 15,0 0-59-15,-13 59-82 16,20-3-66-16,12-1-39 16,14 8-20-16,13 0-28 0,0 3 0 15,0 1-1-15,7-4-18 16,-14 0-90-16,1-8-248 15,-14-11-336-15,-19-3-125 16</inkml:trace>
  <inkml:trace contextRef="#ctx0" brushRef="#br0" timeOffset="1279">2042 4741 2110 0,'-26'44'138'16,"6"11"28"-16,0 8-10 16,-6 15-77-16,-7 10-53 0,-6 8-8 15,-7 4-55-15,-7 0-269 16,7-15-362-16,13-19-163 15</inkml:trace>
  <inkml:trace contextRef="#ctx0" brushRef="#br0" timeOffset="2148">3527 758 756 0,'-59'11'107'16,"-13"11"42"-16,-20 15 39 0,-26 11-15 16,-34 15-29-16,-45 11-15 15,-26 7-3-15,-27 8-34 0,-6-4-21 16,0 0-34-16,12-11-33 15,14-4-9-15,20-7-3 0,20-8 8 16,12-3 10-16,14-8-10 16,13-3 3-16,26-8-3 15,20-4 10-15,19-6-7 16,21-5-27-16,19-3 0 0,46-15 30 16,0 0-6-16,0 0 0 15,0 0-16-15,0 0 34 16,0 0-38-16,0 0 38 0,0 0-42 15,-40 44 17-15,40-44 19 16,-13 48 22-16,6-3 21 0,14 3-6 16,-7 11 33-16,13 15 8 15,-6 18-7-15,6 19-3 16,7 25 9-16,-1 31-8 0,8 25-13 16,-14 26-28-16,6 18-13 15,-12 27 0-15,0 32-8 0,-7 30-24 16,0 11 2-1,-7 1 8-15,7-16-13 0,-7-18 10 16,1-15 42-16,6-18-26 16,13-23-11-16,-6-25-3 0,12-15-8 15,-6-22 4-15,7-15-3 16,-7-19 3-16,0-18-56 0,7-11-1 16,-7-15-137-16,0-11 19 15,-6-7-142-15,6-11-76 16,-6-5-79-16</inkml:trace>
  <inkml:trace contextRef="#ctx0" brushRef="#br0" timeOffset="3144">3475 669 405 0,'0'0'77'16,"0"0"33"-16,0 0 2 15,0 0 43-15,0 0 48 0,0 0 37 16,6 70-18-16,7 8 14 16,1 18-15-16,12 15-23 15,0 22-53-15,7 18-48 16,-7 23-25-16,14 25-13 0,-1 16 9 16,1 10 6-16,-1 12 16 15,0 10 5-15,1-3 5 0,-7 0-17 16,-7-4-23-16,-6-4 23 15,-7-7-27-15,0-3 8 16,0-8-32-16,-6-4-5 0,6-7-15 16,0-8-2-16,7-10-7 15,6-8-6-15,0-15 3 0,1-11 8 16,12-11-8-16,-6-11 4 16,0-14-11-16,-7-9-4 0,0-13 11 15,-13-16 6 1,1-7-12-16,-8-12 6 0,-6-6 6 15,0-15-6-15,0-12 0 16,0-29-3-16,0 33 0 0,0-33 14 16,0 0-3-16,0 0-17 15,0 0 6-15,0 0-4 0,0 0 7 16,0 34-4-16,0-34-10 16,0 0-82-16,0 0-97 15,0 0-164-15,0 0-256 0,0 0-166 16</inkml:trace>
  <inkml:trace contextRef="#ctx0" brushRef="#br0" timeOffset="3968">2535 26 961 0,'0'0'135'0,"0"0"25"16,0 0 81-16,0 0 49 15,0 0-57-15,0 0-21 0,46 41-56 16,-13 0-62-16,-7 3-39 15,-13 0-5-15,-6 1-22 0,-7-1-14 16,-20 0-1-16,-6 1-5 16,-14 3-108-16,-19-4-309 15,0-3-293-15,0-4-4 0</inkml:trace>
  <inkml:trace contextRef="#ctx0" brushRef="#br0" timeOffset="4172">2390 289 860 0,'0'0'266'0,"0"0"134"16,0 40-10-16,-6-3-73 16,-7 4-93-16,-14-1-88 15,-5 8-96-15,-14 1 4 0,-7-5-33 16,-6 4-147-16,0-11-195 15,13-4-240-15,6-11-77 16</inkml:trace>
  <inkml:trace contextRef="#ctx0" brushRef="#br0" timeOffset="4584">2003 0 272 0,'0'0'122'0,"0"0"-24"15,0 0-5-15,0 0 20 0,0 0-21 16,0 0 26-16,0 0-27 15,-7 48 54-15,7-48 41 0,-20 52-45 16,20-52 21-16,-39 59-20 16,0-11 13-16,-7-11-25 15,-7 0-17-15,-6-7-2 0,-7-4-13 16,-13-4 28-16,-6-7-37 16,-1-4-1-16,-6-8-15 0,0-3 5 15,14-3-32-15,5-1-8 16,8-7-17-16,12 0-7 15,20 3-7-15,33 8-7 16,0 0 0-16,0 0-26 0,0 0-68 16,0 0-178-16,0 0-299 15,0 0-261-15</inkml:trace>
  <inkml:trace contextRef="#ctx0" brushRef="#br0" timeOffset="4777">1556 769 2215 0,'0'0'324'16,"0"0"7"-16,13 37-93 16,-13-37-112-16,0 0-56 0,0 0-51 15,0 0-115-15,0 0-246 16,0 0-488-16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43.4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552 78 1098 0,'-53'4'194'0,"-6"18"10"16,13 15-21-16,-6 7-18 0,12 1 11 15,7-1-34-15,7 0-28 16,20 1-23-16,12-5-30 16,-6-40-25-16,40 45-23 15,6-19 1-15,6-19 1 0,7-11-1 16,0-7-12-16,-6-11 8 15,-7-7-10-15,0-12 0 0,-7-3-4 16,-6-8-8-16,-20-4-2 16,-13-3 24-16,-6 4-1 15,-14 3 3-15,20 52-12 0,-59-41 0 16,13 27-26-16,0 17 16 16,0 16 13-16,46-19 3 15,-59 44-6-15,19 1 0 16,40-45-177-16,-26 48-238 0,13-11-165 15,13-37-73-15</inkml:trace>
  <inkml:trace contextRef="#ctx0" brushRef="#br0" timeOffset="244">539 437 1250 0,'0'0'220'0,"-20"48"87"15,27 0-16-15,12 7-90 0,21 12-62 16,12 7-43-16,14 7-24 16,13 0-47-16,0-3-19 15,0-1 0-15,-7-3-1 0,-13-15-149 16,-13-3-358-16,-13-8-198 15</inkml:trace>
  <inkml:trace contextRef="#ctx0" brushRef="#br0" timeOffset="528">289 699 1455 0,'-13'-41'229'0,"13"41"-45"15,0 0 30-15,0 0 39 16,0 0-21-16,-7 59-49 16,7 15-19-16,-6 19-53 15,-14-1-39-15,0 8-33 0,-6 0-28 16,0-4-6-16,-7-4-5 15,0-7-5-15,-6-11-82 16,-1-8-188-16,14-14-259 0,26-52-253 16</inkml:trace>
  <inkml:trace contextRef="#ctx0" brushRef="#br0" timeOffset="808">565 1652 1754 0,'0'0'146'15,"0"0"4"-15,0 0 65 16,46 41-46-16,-46-41-25 15,53 66-45-15,-1 1-21 0,7 3-30 16,14 8-52-16,-1-5 13 16,-6-2-3-16,-1-1-41 0,-12-7-203 15,-7-4-319-15,-13-7-195 16</inkml:trace>
  <inkml:trace contextRef="#ctx0" brushRef="#br0" timeOffset="1063">716 2110 2072 0,'-59'0'257'0,"59"0"10"16,-39 52-43-1,19 7-28-15,7 11-37 0,6 12-62 16,-6 17-51-16,0 27-33 16,-7 14-6-16,-13 16-7 15,-6 6-17-15,-7-3-158 0,-13-8-251 16,0-14-413-16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41.6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421 300 615 0,'0'0'258'0,"0"0"51"16,39-48-7-16,-39 48-50 0,0 0-80 16,0 0-47-16,7-37-47 15,-7 37-32-15,0 0-26 16,0 0 23-16,-33 40-9 15,20 5-2-15,6 6 3 0,14 5-24 16,6-5 7-16,20-10 5 16,6-8-8-16,1-7 3 15,6-11-2-15,0-11-38 0,-46-4 27 16,59-19-57-16,-59 19-4 16,46-52-40-16,-13 1 27 15,-20-8 57-15,-13-1 0 0,-13-6 12 16,-7-4 21-16,-6 3-11 15,-7 8 47-15,0 15-5 0,33 44 10 16,-53-26-42 0,7 26-5-16,0 18 6 0,46-18-9 15,-39 56-5-15,13-4 4 16,13-4-18-16,6-4-29 0,7-44-178 16,20 55-246-16,-20-55-128 15</inkml:trace>
  <inkml:trace contextRef="#ctx0" brushRef="#br0" timeOffset="245">552 699 1033 0,'0'0'383'0,"53"7"-13"16,-53-7-50-16,46 15-44 15,-13 11-82-15,0 14-47 16,-1 13-59-16,1 10-32 0,0 7-24 16,7 4-16-16,-1 0 1 15,0 0-24-15,1-4-11 0,-1-11-97 16,-12-7-227-16,-27-52-298 16,19 55-103-16</inkml:trace>
  <inkml:trace contextRef="#ctx0" brushRef="#br0" timeOffset="525">434 833 1590 0,'-39'-34'161'15,"39"34"123"1,0 0 2-16,0 0-38 0,-14 52-53 16,1 7-21-16,0 8-45 15,0 10-43-15,0 1-33 16,-13 7-31-16,-1 3-9 0,-12-3-10 16,-1 0 3-16,1 0-21 15,-7-7-129-15,0-8-206 0,13-18-301 16,0-11-163-16</inkml:trace>
  <inkml:trace contextRef="#ctx0" brushRef="#br0" timeOffset="790">703 1535 1588 0,'0'0'327'16,"0"0"-17"-16,27 51-59 0,-14 1-76 15,0 0-65-15,0 3-41 16,7 4-29-16,13-3-15 16,6 3-6-16,14 0-11 15,-1-4-29-15,1-3 13 0,-14-8-81 16,-6-7-173-16,-33-37-234 15,20 37-173-15</inkml:trace>
  <inkml:trace contextRef="#ctx0" brushRef="#br0" timeOffset="1045">611 1823 1523 0,'0'0'255'0,"0"0"126"15,0 0-43-15,-52 44-74 0,12 19-49 16,8 18-53-16,-8 19-60 16,1 18-37-16,-1 11-33 0,7 5-4 15,1 7-21-15,-1-8-7 16,6-11-77-16,1-11-198 15,6-23-331-15,7-25-326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45.3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3378 1644 1203 0,'0'0'196'0,"0"0"6"15,0 0-31-15,0 0-32 0,0 0-20 16,-52-14-54-16,12-5-12 16,40 19-9-16,-39-33-44 0,39 33 15 15,-13-33-34 1,13 33 24-16,0 0 0 0,0 0-24 16,39-34 15-16,1 27-2 15,-40 7 6-15,46 11 12 0,-46-11 18 16,19 41-42-16,-6 7 3 15,-26-4 84-15,-6 8-7 16,-21 3 38-16,-6 1-28 0,0-5-17 16,-6 1-44-16,-8-4 12 15,14 0-36-15,-6-7 4 0,6-8-111 16,0-7-320-16,6-15-242 16</inkml:trace>
  <inkml:trace contextRef="#ctx0" brushRef="#br0" timeOffset="189">3194 1164 1407 0,'0'0'97'0,"0"0"-10"16,0 0-24-16,0 0-36 0,40-22-187 15,-40 22-216-15,0 0-96 16</inkml:trace>
  <inkml:trace contextRef="#ctx0" brushRef="#br0" timeOffset="420">2793 1781 921 0,'0'0'208'0,"-13"-41"48"16,7 8 24-16,6 33-42 16,13-40-91-16,-13 40-73 0,0 0-16 15,0 0 55-15,39 3-4 16,-39-3-7-16,20 41-9 16,-33 3-46-16,-13 4-12 15,-20-3-27-15,-7-1-51 0,-13 0-216 16,1-7-330-16,-1-7-160 15</inkml:trace>
  <inkml:trace contextRef="#ctx0" brushRef="#br0" timeOffset="917">2623 942 1476 0,'0'0'226'16,"-27"41"67"-16,-12 15-40 0,-7 10-34 15,-20 12-46-15,-13 7-43 16,1 0-72-16,-21-4-16 0,0 0-28 16,-12-7-14-16,-1-8 3 15,0-10-8-15,7-12 12 0,7-7 0 16,12-18-11-16,20-8-4 15,14-11-24-15,12-15-86 16,40 15-43-16,-26-52 16 16,26 1 23-16,20 2 61 0,0 5 33 15,12 11 7-15,-32 33 25 16,46-26-28-16,-46 26 45 16,40 7 41-16,-40-7 10 0,6 41 36 15,-19 0 4-15,-20-1-23 16,-6-3-34-16,-7-3-21 0,-7-5 34 15,1-7-17-15,6-7 13 16,6-4 18-16,8-11-28 0,32 0-11 16,-40-22-1-16,20-8-19 15,1-14-9-15,6-4-10 16,13-15-4-16,-7-18 0 16,7-19-4-16,0-11-1 0,0 1-30 15,0 13-59-15,0 13-179 16,0 21-320-16,0 18-261 0</inkml:trace>
  <inkml:trace contextRef="#ctx0" brushRef="#br0" timeOffset="1161">2012 747 2077 0,'46'-30'312'16,"0"4"-35"-16,-7 4-75 0,0 4-88 15,-39 18-60-15,46-8-21 16,-46 8-19-16,40 22-3 0,-40-22-5 16,6 48-27-16,-19-3-109 15,-13-1-192-15,26-44-334 0,-66 59-168 16</inkml:trace>
  <inkml:trace contextRef="#ctx0" brushRef="#br0" timeOffset="1472">2123 0 1839 0,'-52'63'156'0,"-1"4"42"16,7-1-10-16,-6 1-11 0,6-5-79 16,0 1-58-16,-7-7-21 15,14-12 0-15,39-44-3 16,-53 44-16-16,53-44 9 0,0 0 0 16,0 0-14-16,0 0-9 15,0 0 5-15,-26-74 1 16,19-3 0-16,7 7 4 0,-6 11 4 15,6 14 2-15,0 45-2 16,0 0-11-16,0 0 6 0,-53 30 2 16,7 25-187-16,-13 12-262 15,13 10-218-15</inkml:trace>
  <inkml:trace contextRef="#ctx0" brushRef="#br0" timeOffset="1788">257 1419 1648 0,'0'0'142'16,"0"0"48"-16,7 37 15 15,12 4-43-15,8-4-65 0,-1 3-35 16,0 1-15-16,-13-1-7 15,-13 1 6-15,-19 0-17 0,-14-4-10 16,-7-4-19-16,-12-7 32 16,-1-4 33-16,7-11 27 15,7-7 2-15,39-4-20 16,-46-22-21-16,19-19-32 0,14-7-9 16,7-4-9-16,12-7-7 15,14 11-69-15,0 4-182 0,-7 7-306 16,-13 37-280-16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56.3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4875 532 341 0,'0'0'49'0,"0"0"90"15,0 0-12-15,66-29-15 16,33 7 43-16,45-4-71 15,47 7-16-15,39-3 0 0,33 0-65 16,39 7 36-16,40 0-1 16,39 4-35-16,39 4-11 0,8-1 27 15,12-3-16-15,13 0 13 16,7 4-8-16,0-8 6 16,0-7-23-16,-13-4 20 15,-7-7-11-15,-6 0 22 0,-13 3-44 16,-21 4 27-16,-38 4 6 15,-27 4-40-15,-33 6 24 0,-32-2 11 16,-34 3-6-16,-32 0-19 16,-27 3 14-16,-25 1-1 0,-28-1-82 15,-25 5 1-15,-27-5 6 16,-26 8-49-16,-46 0-73 16,0 0-74-16</inkml:trace>
  <inkml:trace contextRef="#ctx0" brushRef="#br0" timeOffset="1041">5388 588 378 0,'-39'-26'75'16,"39"26"17"-16,-40-4 11 15,1 8 22-15,-1 14 19 0,-6 16-7 16,-13 17 36-16,-13 31 5 16,-27 32 21-16,-19 34-34 15,-27 29-5-15,-25 15 14 16,-34 15-34-16,-20 20-31 0,-25 9-41 16,-21 12 0-16,-6 14-52 15,-6 15-5-15,6 0 6 16,0 4-12-16,0-4-8 0,6-7-13 15,7-15 24-15,20-19-4 16,33-22-12-16,20-25-2 0,32-23 25 16,26-21-22-16,21-23 0 15,12-26 15-15,20-15-14 16,7-14-17-16,13-15-68 0,6-8-73 16,53-44-77-16,-52 41-53 15,52-41-6-15,-46 48 35 16,19-12 2-16,27-36-29 0</inkml:trace>
  <inkml:trace contextRef="#ctx0" brushRef="#br0" timeOffset="2253">0 6453 389 0,'0'0'56'0,"0"0"59"16,0 0-1-16,0 0-49 0,0 0 11 16,0 0-7-16,46 33-38 15,-46-33-5-15,52 48 14 0,-6-11 16 16,0-4 8-16,20-10-34 15,13-9-2-15,13-3 8 16,33-11-21-16,26-7-27 16,26 0 12-16,20-8 25 15,20 4 42-15,20 0-3 0,19 0-2 16,13 0-55-16,20-1 8 16,20 5-7-16,13 3-17 0,7-3-5 15,-1 0 9-15,-6-8 24 16,0 0 6-16,-6-3-32 15,-1 3-2-15,-6 0-7 0,-13 0 11 16,-14 8 5-16,-19-4-15 16,-6 7 35-16,-21 4-11 0,-12 4-37 15,-14 7 48-15,-13-4-42 16,0 4 24-16,7 0-24 16,-7 4 12-16,-7 0 13 15,-6 0-11-15,-6 0 4 0,-14-1-10 16,-6 1 39-16,-7-8-20 15,-13 5-12-15,0-9 23 16,-7 1-20-16,1-4-22 0,-14-4 36 16,-6 1-29-16,-20-1 11 15,-7-4 11-15,-12 8 2 16,-8-7 9-16,-6 3-18 0,-6-3 4 16,0 3 0-16,-1 1 19 15,7-1-35-15,0-3 19 16,14-1 6-16,-1 1-2 15,7-4-24-15,6-4 21 0,1 4-14 16,6-4 21-16,-7 0 1 16,1 4 7-16,-1 7-29 0,7 8 70 15,-7 0-36-15,7 0 20 16,0-1-9-16,7 5-35 16,-7-5-22-16,-7 1 19 0,1-8 7 15,-7 1-13-15,0-8 9 16,-7-1 25-16,0-2-14 0,-13-1-17 15,7 0-12 1,-7 0 34-16,0 1-24 0,0-5 1 16,1 4 3-16,5 1-9 15,-6-5 26-15,-6 4-13 16,0 1-114-16,-1-1-67 0,1-11-86 16,-7 0-45-16</inkml:trace>
  <inkml:trace contextRef="#ctx0" brushRef="#br0" timeOffset="3132">14621 170 467 0,'0'0'139'15,"-13"-40"35"-15,13 40-5 16,0 0-81-16,0 0-31 0,0 0 47 15,-46 29 75-15,-7 34-2 16,7 33-20-16,-7 33-46 16,-6 34-26-16,0 36-11 0,-7 23 18 15,1 7 11-15,-8-4-10 16,8 6-3-16,-1-6-24 16,-13-3-6-16,-6 3-10 15,-7 0-8-15,-13 15-6 0,-1 1-15 16,-5-5 3-16,6-7-29 15,-1-11-10-15,8-7 30 16,-1-12-24-16,7-10 19 0,13-8 40 16,7-19 2-16,6-10-22 15,14-12-30-15,6-13 10 0,0-13 2 16,0-3-6-16,6-11-6 16,1-8-8-16,-7-7 14 15,7-7-11-15,-1-15 0 0,7-15 9 16,0-11 0-16,33-37 2 15,-26 36-6-15,26-36-13 16,0 0 13-16,0 0 9 0,-26 30-9 16,26-30 3-16,0 0-15 15,0 0 2-15,-20 30-2 16,20-30-27-16,0 0-67 0,0 0-123 16,0 0-221-16,0 0-215 15</inkml:trace>
  <inkml:trace contextRef="#ctx0" brushRef="#br0" timeOffset="7756">13188 1323 391 0,'0'0'76'0,"0"0"24"15,0 0-12-15,40-4 6 16,-40 4-1-16,0 0 10 0,0 0-10 15,0 0 32-15,0 0 45 16,0 0-43-16,0 0-59 0,0 0-13 16,-40 8-60-16,-12-5-13 15,-1 1 26-15,-6-4-6 16,0 4 4-16,0-4-9 0,-1 0 3 16,1 3-4-16,13-3 4 15,7-3 3-15,39 3 11 16,-46 0-31-16,46 0 13 0,0 0-1 15,0 0-27-15,-40-4 18 16,40 4-35-16,0 0 0 16,0 0-23-16,0 0 54 0,0 0-18 15,-26-41-19-15,26 41 37 16,-20-40-45-16,14 3 40 0,-1 4 2 16,7-4-10-16,0 0 40 15,0-4-25-15,7 4 3 16,-7 0-2-16,0 37 44 0,13-37-51 15,-13 37 45-15,0 0-37 16,0 0 6-16,0 0 21 16,0 0-28-16,0 0 28 15,0 0-36-15,0 0 25 0,0 0 21 16,0 0-37-16,0 0 6 16,0 0-15-16,0 0 23 0,0 0 10 15,0 0-19-15,0 0 27 16,-46 4-9-16,7-4-7 15,-7 11 6-15,6-4-6 0,-6 1-6 16,-13 3 17-16,0-4-18 16,-7-3 5-16,-6 3-16 0,13-3 34 15,-7-8-14-15,13 4-8 16,1-3 4-16,6-5-14 16,46 8 33-16,-59-11-35 15,59 11 37-15,-53-11-31 0,53 11 5 16,0 0 14-16,0 0-42 15,-46-11 41-15,46 11-13 16,0 0-4-16,0 0 35 0,0 0-32 16,0 0-10-16,0 0-6 15,0 0 26-15,-20 52 11 0,20-52-55 16,0 51 91-16,0-51-43 16,7 59-20-16,0-18 26 15,-1-4 6-15,-6-37-49 0,7 48 52 16,-7-48-15-16,0 0-30 15,0 48 60-15,0-48-29 16,0 0 12-16,0 0-36 16,0 0 4-16,0 0-26 0,0 0 88 15,0 0-51-15,0 0-9 16,0 0 19-16,0 0-3 0,0 0-55 16,0 0 70-16,0 0 4 15,0 0-72-15,0 0 79 16,0 0-40-16,6 37-20 0,-6-37 37 15,0 0 48-15,0 0-38 16,0 0 44-16,0 0-69 0,0 0 5 16,0 0 14-1,-52 7-1-15,52-7-40 0,-59-3 30 16,6-5 24-16,7 5-52 16,-7-5 25-16,7-3-4 0,0 0 35 15,-6 0-31-15,6 4-9 16,6-1 29-16,40 8-37 15,-39-7 4-15,39 7 32 0,0 0-48 16,-46 0 34-16,46 0-20 16,0 0 15-16,-39 18 8 0,39-18-24 15,0 0 25-15,-40 48 3 16,40-48-26-16,-39 48 44 16,12-11-43-16,27-37 7 15,-32 45 6-15,32-45-7 0,-33 44 30 16,33-44-28-16,0 0 26 15,0 0-10-15,0 0-28 16,-27 37 39-16,27-37-39 0,0 0 44 16,0 0-56-16,0 0 42 15,0 0-38-15,33 33 41 0,-33-33-5 16,46 30-14-16,-6-8 22 16,-40-22-42-16,46 26 43 15,-46-26-25-15,33 27-13 0,-33-27 18 16,0 0-8-16,26 40 31 15,-26-40-49-15,0 0 9 16,0 52 35-16,0-52-21 16,0 0 7-16,-13 48-4 0,13-48 11 15,0 0-17-15,0 0-12 16,0 0 36-16,0 0-37 0,0 0 25 16,0 0 33-16,0 0-57 15,0 0 10-15,52 22 20 16,-12-14-27-16,-40-8 25 0,59-8-18 15,-7 1 13-15,-6-1-13 16,0 1-5-16,-46 7 20 16,53-11-98-16,-53 11 26 15,53-22-13-15,-53 22-8 0,46-22 20 16,-46 22-34-16,39-26 13 16,-39 26-6-16,46-33 19 0,-46 33 30 15,46-37 14-15,-46 37 13 16,46-38 1-16,-46 38 13 15,39-30 22-15,-39 30-28 0,0 0 23 16,40-18 1-16,-40 18 16 16,0 0-9-16,0 0 17 0,39 3-4 15,-39-3 6-15,0 0 6 16,0 0-18-16,40 19 5 16,-40-19-11-16,0 0 14 15,0 0 0-15,0 0 3 0,39 44-40 16,-39-44 41-16,0 0-26 15,20 42 9-15,-20-42-32 16,0 0 12-16,0 40 0 0,0-40-4 16,0 0 12-16,0 0-25 15,-13 37 26-15,13-37-31 0,0 0 43 16,0 0-50-16,0 0 31 16,0 0-14-16,0 0 26 15,0 0-36-15,0 0 40 16,0 0-33-16,0 0 11 0,0 0 9 15,0 0-9-15,0 0-4 16,0 0-13-16,0 0 26 16,0 0 5-16,0 0-22 0,0 0 8 15,0 0 8-15,0 0-8 16,0 0 14-16,0 0-28 0,0 0 5 16,0 0 14-16,0 0-15 15,0 0 33-15,0 0-33 16,0 0 28-16,0 0-45 0,39 23 27 15,-39-23 12-15,46 7-22 16,-46-7 32-16,46 0-40 16,-6-7 23-16,-40 7-11 0,39-4 9 15,-39 4 5-15,33-4-23 16,-33 4 17-16,0 0-9 16,0 0 11-16,39-4-16 0,-39 4 34 15,0 0-33-15,40 4 16 16,-40-4 18-16,39 4-42 0,-39-4 30 15,40 7-25-15,-40-7 14 16,32 8-6-16,-32-8 18 16,0 0-24-16,0 0 23 0,0 0-16 15,0 0 5-15,0 0 23 16,0 0-23-16,0 0 20 0,0 0-36 16,0 0 16-1,0 0-8-15,0 0 8 0,0 0 21 16,0 0-38-16,0 0 1 15,0-45-5-15,0 45 28 0,-6-37-45 16,6 37 29-16,-7-37-11 16,7 37 8-16,0 0 12 15,7-41-12-15,-7 41-9 0,6-37 11 16,-6 37 4-16,0 0 2 16,0 0 14-16,0 0-22 0,0 0 17 15,0 0-2-15,0 0 10 16,0 0-21-16,33-19 0 15,-33 19 19-15,0 0-1 16,40 0-20-16,-40 0 6 0,0 0 15 16,39 8-25-16,-39-8 10 15,46 3 4-15,-46-3 19 16,33 0-31-16,-33 0 19 0,0 0-15 16,39-7 12-16,-39 7 6 15,0 0-20-15,0 0 25 0,40-4-33 16,-40 4 25-16,0 0 7 15,0 0-22-15,0 0 23 16,0 0-20-16,0 0 26 0,33 37 9 16,-33-37 5-16,13 33-16 15,-13-33 5-15,13 42-12 16,-13-42-16-16,0 0 15 16,7 41-16-16,-7-41-7 0,0 0 20 15,0 0-5-15,0 0 8 16,0 0-20-16,0 37 30 0,0-37-38 15,0 0 17-15,0 0 0 16,0 0 0-16,0 0 10 16,0 0-21-16,39 3 11 0,-39-3 23 15,53-11-38-15,-14 8 32 16,-39 3-22-16,46-8-9 0,-13 1 7 16,-33 7 10-1,46-4-3-15,-46 4-6 0,46-4 6 16,-46 4 0-16,46 0 2 15,-13 0-2-15,-33 0 0 0,39 0 0 16,-39 0 21-16,46 0-33 16,-46 0 12-16,33-3 18 15,-33 3-33-15,0 0 9 0,39 0 27 16,-39 0-27-16,0 0 22 16,0 0-11-16,40-4-25 0,-40 4 24 15,0 0-21-15,0 0 21 16,0 0-2-16,0 0-12 15,0 0 22-15,0 0-8 16,13-37-10-16,-13 37 23 0,0 0-41 16,0 0 21-16,0 0 3 15,-20-38 8-15,20 38-20 16,-19-37-4-16,19 37 28 0,-14-48-27 16,8 4 8-16,-7 3-11 15,6 4 18-15,7 37 26 0,-20-40-41 16,20 40 30-16,-19-37-19 15,19 37-13-15,0 0 35 16,-27-41-38-16,27 41 29 16,0 0-9-16,0 0-21 0,0 0 33 15,0 0-31-15,0 0 8 16,0 0-13-16,0 0-88 16,0 0-56-16,0 0-54 0</inkml:trace>
  <inkml:trace contextRef="#ctx0" brushRef="#br0" timeOffset="8281">12754 1655 229 0,'-32'-29'17'16,"32"29"30"-16,0 0-1 16,-46-19-9-16,46 19-4 0,-40 4-13 15,1 3 22-15,39-7 27 16,-53 37-1-16,7-2-16 15,0-6 15-15,7 4-3 16,-1 1-7-16,40-34 19 0,-39 51 14 16,39-51-16-16,-40 52-13 15,40-52-9-15,-13 52 22 0,13-52-35 16,0 0-29-16,27 44 1 16,-27-44 19-16,46 26-36 15,0-15 6-15,-46-11 11 0,52-7 16 16,-12-8-53-16,-40 15 22 15,59-30-23-15,-13 1 8 0,-13-4 19 16,-33 33 19 0,39-59 1-16,-19 7-34 0,-14 4-5 15,-12 11 27-15,6 37 12 16,-20-37-36-16,20 37-10 0,-39-23 19 16,39 23 7-16,-53-8-11 15,14 5-128-15,39 3-112 16,-33 0-67-16</inkml:trace>
  <inkml:trace contextRef="#ctx0" brushRef="#br0" timeOffset="8756">11690 1585 314 0,'0'0'89'0,"0"0"19"16,0 0 12-16,0 0-1 0,0 0 8 15,-46 22-63-15,46-22-6 16,-46 52 15-16,6-3-2 16,14-1-48-16,0-3 26 15,19-1-9-15,7-44-25 0,7 55-6 16,-7-55 28-16,33 48-28 16,-33-48 32-16,59 34-36 0,-7-20 11 15,1-14-32-15,-7 0 30 16,0-14 11-16,-46 14-33 15,59-34-2-15,-19-3 15 0,-40 37-30 16,32-62 44-16,-12 10-29 16,-13 4-11-16,-7 7 24 15,0 41 27-15,0 0-49 16,0 0 29-16,-53-29-22 0,53 29-49 16,-52 11-143-16,6 11-159 15</inkml:trace>
  <inkml:trace contextRef="#ctx0" brushRef="#br0" timeOffset="12957">12978 2972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3564">11631 3308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14113">10914 3374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15.8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17.7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19.8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1-08T15:55:37.1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8335 6887 1232 0,'0'0'14'15,"0"0"18"-15,0 0 119 0,-19 37 90 16,6 18 38-16,6 16 27 16,-6 21-28-16,-7 19-41 0,-6 7-59 15,-7 11-73-15,0 8-63 0,-6 3-34 16,6 6-99-16,0-6-161 16,-6-7-175-16,-1-4-174 0,-6-11-73 15</inkml:trace>
  <inkml:trace contextRef="#ctx0" brushRef="#br0" timeOffset="1021">4977 7312 1899 0,'0'0'171'0,"-14"-22"-35"0,14 22-28 16,0 0-12-16,0 0 42 0,0 0 37 16,-6 44 2-16,-1 23-11 15,1 25-13-15,-1 19-21 0,-13 26-45 16,1 26-23-16,-8 22-41 0,-12 18-12 16,-7 8-62-16,0 7-110 15,-13-4-71-15,0-7-160 0,-7-11-237 16,0-23-98-16</inkml:trace>
  <inkml:trace contextRef="#ctx0" brushRef="#br0" timeOffset="1645">0 6525 864 0,'0'0'97'15,"0"0"117"-15,0 0 130 0,-7 26-20 16,21 15-29-16,12 25-59 15,7 26 17-15,6 27-45 16,7 17-6-16,0 16-75 0,13 3-2 16,0 4-48-16,-6 0-21 0,6-4-33 15,-13-6-1-15,0 2-15 16,-6-10-5-16,-8-1-35 0,-12-22-86 16,6-11-72-16,-12-14-108 0,-1-16-190 15,-7-21-173-15,-6-56 46 16,0 0 84-16</inkml:trace>
  <inkml:trace contextRef="#ctx0" brushRef="#br0" timeOffset="2129">992 6326 1338 0,'0'0'50'16,"-13"-56"25"-16,13 56 94 0,0 0 22 16,0 0-90-16,0 0-39 0,-46 11 57 15,7 30 41-15,-1 18-3 16,1 19-35-16,-1 10-5 16,8 5-35-16,5-5-21 0,1-3-29 15,13 0-1-15,0-15-28 0,13-3 10 16,13-12-11-16,0-14 5 15,-13-41 3-15,59 26-5 0,0-19 4 16,-6-25-18-16,6-12 21 0,7-18-25 16,-1 0 19-16,-5-11-9 15,-1-4 10-15,-7 4-17 0,-12 11 18 16,-1 11-23-16,-39 37 25 0,26-33-14 16,-26 33 12-16,0 0 2 15,7 66 38-15,-20 23-12 0,-7 22 51 16,-6 11 31-16,-7 7-30 15,7-3-17-15,13-1-27 0,6-14-9 16,7-15-10-16,13-11 2 0,7-10-11 16,13-12-6-16,6-15-2 15,14-11 0-15,7-15-29 0,12-18-50 16,0-8-82-16,7-7-63 0,0-11-131 16,0-8-149-16,-7-7-169 15,-6-3 0-15</inkml:trace>
  <inkml:trace contextRef="#ctx0" brushRef="#br0" timeOffset="2525">2097 7020 1959 0,'0'0'99'0,"7"44"-8"0,-1-7-22 16,21-3 3-16,-8-5 17 15,14 1-21-15,0-8-5 0,0-4-4 16,0-7 8-16,-7-3-7 0,-26-8 6 16,33-8-18-16,-33 8-14 15,33-25-19-15,-20-9-5 0,0-6-7 16,-6-5-3-16,-14-6-11 0,1-1-19 16,-8-7 4-16,-12 3 7 15,6 5 15-15,-6 10 53 16,13 8 13-16,13 33-2 0,0 0-44 15,0 0 12-15,-33 11 8 0,13 26 5 16,7 11-31-16,7 11 13 16,6 0-20-16,6 8 8 0,7-5-15 15,1-6 7-15,-1-12-28 0,20-3-37 16,-33-41-32-16,46 29-50 16,-7-10-56-16,7-23-91 0,0-14-93 15,0-12-54-15,7-11 6 0,-7-7 54 16,0-11 58-16</inkml:trace>
  <inkml:trace contextRef="#ctx0" brushRef="#br0" timeOffset="2841">2892 6566 989 0,'0'0'353'0,"0"0"-7"0,-6 55-49 16,-7 0-64-16,6 1-39 0,7-4-56 15,0-1-11-15,0-3-12 16,7-7-11-16,6-8-17 0,-13-33-11 15,39 26-2-15,-6-18-25 0,20-12-2 16,-1-15-30-16,-6-10 4 16,-6-12-14-16,6-3-7 0,-7-8 6 15,-6-7 1-15,0 0-10 16,-13-15 9-16,-1 0-6 0,-6-7 0 16,-13 3 0-16,-6 8 8 15,-14 4-13-15,-6 21 25 0,26 45 16 16,-53-26-25-16,1 30 4 0,-1 26-20 15,-6 14 14-15,6 11-21 0,-6 4-28 16,13 4-101-16,0 4-81 16,7-8-139-16,6-7-52 0,7-8-123 15,6-7 27-15,20-37-1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22.5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31.5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8736 739 690 0,'0'0'191'16,"0"0"6"-16,0 0-55 0,0 0-28 15,-40 22-43-15,-6 4 22 16,0 11-25-16,-13 3 36 16,0 8 4-16,0 0-48 0,6 1-39 15,14 3 9-15,6-8-3 16,7 1 1-16,6-5 3 0,13-10-5 15,7-30 1-15,0 37-19 16,0-37 3-16,0 0-1 16,13 30-1-16,-13-30 70 0,0 0-13 15,0 0-30-15,0 0-14 16,0 0 1-16,0 0 7 0,-26-38 21 16,6-2 0-16,1-8-13 15,6-4-24-15,6-7-7 0,-6-1 24 16,13 4-11-16,-7-6-26 15,1 2 10-15,-1 9 4 0,1 3-21 16,-1 2-150-16,-6 9-227 16,6 1-195-16,1 2-86 15</inkml:trace>
  <inkml:trace contextRef="#ctx0" brushRef="#br0" timeOffset="201">8617 130 667 0,'40'-41'234'0,"-40"41"48"15,52-41-56-15,-12 12-60 16,-7 14-53-16,-33 15-67 0,46-7-29 16,-46 7-2-16,0 0 22 15,0 0-34-15,6 59-218 16,-19 0-213-16,-20 5-43 0</inkml:trace>
  <inkml:trace contextRef="#ctx0" brushRef="#br0" timeOffset="404">7888 1035 1016 0,'-20'41'325'15,"20"-41"23"1,-13 44-38-16,-7-3-60 0,20-41-112 16,-26 51-65-16,-7-6-27 15,0-4-12-15,33-41-90 0,-65 52-196 16,12-15-224-16,7-11-98 16</inkml:trace>
  <inkml:trace contextRef="#ctx0" brushRef="#br0" timeOffset="855">7730 664 1070 0,'-19'37'306'15,"-1"4"-10"-15,-13 0-77 0,-6-4-96 16,-1 4-50-16,-6-5-22 15,-6 5-11-15,-1-11-44 0,0 0 9 16,7-8 18-16,0-3-23 16,46-19-11-16,-46 7 11 0,46-7 14 15,-39-3-8-15,39 3-23 16,0 0-3-16,0 0 23 0,0 0-3 16,0 0 16-16,0 0-19 15,0 0-14-15,-26 55 22 16,13-3 25-16,-1-1 32 0,8-6 40 15,-1 0 63-15,-12-1 12 16,19-44-43-16,-53 52-28 16,0-15 19-16,7-11-14 0,-6-8-28 15,-1-14-1-15,7-8 0 16,7-7-5-16,39 11-25 0,-46-29-24 16,20-8-17-16,6-4-8 15,13-11 2-15,14-15-15 0,6-11-58 16,7-7-63-16,13-4-81 15,6 0-142-15,7 4-191 16,0 11-190-16,7 3 6 0</inkml:trace>
  <inkml:trace contextRef="#ctx0" brushRef="#br0" timeOffset="1028">7303 186 749 0,'0'0'265'0,"46"26"19"16,-46-26-47-16,26 48-85 0,-12-4-53 15,-8-3-37-15,1 0-55 16,-7-41-142-16,-20 60-309 0</inkml:trace>
  <inkml:trace contextRef="#ctx0" brushRef="#br0" timeOffset="1580">5942 568 1300 0,'20'48'352'16,"6"0"-42"-16,0 1-61 15,0 2-71-15,-12-6-45 0,-8-1-35 16,-12-7-46-16,-8 0-9 16,14-37-17-16,-46 48-8 0,-6-17-18 15,-1-9 9-15,1-7-3 16,6-12-12-16,13-6-8 0,33 3-8 16,-46-30 9-16,20-12-12 15,19 2-6-15,14-5 15 16,6 8 9-16,6 8 14 0,-19 29-19 15,27-22-1-15,-27 22 16 16,0 0 8-16,0 0 2 0,13 44-24 16,-20 0 11-16,-19 1 22 15,-7 3-5-15,-6 1-3 0,-14-5-14 16,1-3-3-16,-8-4 12 16,8-4 3-16,6-7-23 0,6-11 7 15,40-15 18-15,-46 7-14 16,46-7-17-16,0 0 5 0,-19-48-7 15,19-4 11-15,19 0 11 16,-5 1-12-16,5 5-7 0,-19 46 16 16,20-40 6-16,-20 40 3 15,0 0 8-15,0 0 42 16,0 0 16-16,0 0-10 0,-53 53-32 16,1-2-20-16,-14 1-7 15,-6-4 9-15,-7 0-28 0,7-4-170 16,6-10-270-16,7-4-288 15</inkml:trace>
  <inkml:trace contextRef="#ctx0" brushRef="#br0" timeOffset="1764">5653 230 2033 0,'85'-18'116'0,"1"-8"-66"16,-1 4-30-16,-6-1-10 0,-20 4-139 15,-6 5-403-15,-53 14-243 16</inkml:trace>
  <inkml:trace contextRef="#ctx0" brushRef="#br0" timeOffset="1987">4720 260 2106 0,'0'0'348'0,"0"0"-13"0,0 0-82 15,0 0-94-15,32 74-59 16,-12 3-36-16,-7 9-28 0,-13 3-31 15,-6 0-70-15,-14 0-143 16,-6 0-211-16,-14-8-290 0,1-9-95 16</inkml:trace>
  <inkml:trace contextRef="#ctx0" brushRef="#br0" timeOffset="2219">4286 757 1973 0,'0'0'340'0,"0"0"-33"0,33 30-26 16,-7 7-37-16,0 14-68 16,-13 5-41-16,-6 3-62 15,-7 5-31-15,-20-2-14 0,-6 5-7 16,-20-1-55-16,-13-2-153 15,-13-5-204-15,-27-7-313 0,0-4-260 16</inkml:trace>
  <inkml:trace contextRef="#ctx0" brushRef="#br0" timeOffset="2483">3156 89 1830 0,'0'0'93'0,"0"0"273"0,32 19-37 16,-18 22-66-16,5 15-87 15,-12 17-89-15,-1 9-34 0,1 15-28 16,0-5-4-16,-7 4 2 15,-7-2-26-15,0-6-97 0,-12-10-158 16,-1-12-243-16,-13-9-324 16</inkml:trace>
  <inkml:trace contextRef="#ctx0" brushRef="#br0" timeOffset="2879">2584 753 1787 0,'0'0'328'15,"0"0"-10"-15,0 0-75 16,0 0-59-16,0 0-40 0,0 0-51 16,13 52-39-16,-6-11-28 15,-27-4-7-15,-6-4-7 16,-20 0-2-16,0 0-10 0,0-6 0 15,0-5-3-15,6-10-26 16,7-1-41-16,33-11-36 0,-33-11-2 16,33 11-22-16,-13-37-2 15,7 2 52-15,6 35 38 0,0 0 18 16,0 0 2-16,0 0 27 16,46-22 1-16,-46 22-12 0,33 22 36 15,-33-22 60-15,19 57-3 16,-19-2-1-16,-13-3-7 0,-13 0-27 15,-20-1-26-15,-8-2-26 16,-11-8 0-16,-1 0-79 16,0-12-208-16,0-7-337 15,7-11-101-15</inkml:trace>
  <inkml:trace contextRef="#ctx0" brushRef="#br0" timeOffset="3069">2169 363 1966 0,'53'-11'268'0,"7"-3"-85"0,5-5-91 16,1-7-21-16,0 0-47 15,-1 4-158-15,-5 4-358 0,-14-1-246 16</inkml:trace>
  <inkml:trace contextRef="#ctx0" brushRef="#br0" timeOffset="4471">1492 894 1507 0,'0'0'260'0,"39"22"-57"16,-6-18-90-16,7-12-75 16,-1-10-4-16,-6-8-15 0,0 0-19 15,-33 26 8-15,33-33 16 16,-33 33-9-16,19-33 31 0,-19 33 8 16,0 0-31-16,-32-19-27 15,-14 15 1-15,-14 12 3 0,-5 3 28 16,-14 11-28-16,7 0-9 15,-7-3 23-15,7-1-4 16,12-7-10-16,8-7-5 16,6-4 1-16,6-4 13 0,8-11-26 15,32 15-16-15,-27-33 16 16,8 0 13-16,19 33 4 0,-7-33-21 16,7 33 30-16,0 0-19 15,0 0-2-15,0 0-1 0,0 0 29 16,0 0-2-16,0 0-14 15,-7 40 19-15,7-6 7 0,0-34-26 16,-13 40-4-16,13-40 16 16,0 0 3-16,0 0-15 15,-46 30-4-15,46-30 4 0,-46 7-36 16,46-7-69-16,0 0-32 16,-39-44-48-16,13-1 38 15,12 5 57-15,14 40 36 0,-6-44 54 16,6 44-9-16,0 0-20 15,0 0 23-15,0 0 87 0,0 0 0 16,-20 51-9-16,7-3 5 16,0-7 14-16,0 3-25 0,-7-7-45 15,20-37-10-15,-33 49 4 16,33-49-1-16,0 0 4 0,-33 37 0 16,33-37 28-16,0 0 17 15,0 0-20-15,-39-15-34 16,39 15-13-16,-33-52 16 0,13-11-12 15,7-11-5-15,13-15 2 16,-6-4 8-16,-1 8-5 0,7 18 0 16,-7 16-12-16,7 13 0 15,0 38 33-15,0 0-21 0,0 0 0 16,0 0 31-16,0 67-5 16,0 3-13-16,-6 8 20 0,6 0 36 15,-7 0-1-15,1 0 14 16,-1-4-23-16,7-3-30 15,-6-5-3-15,-1-6 14 16,0-9-11-16,1-3-19 0,-7-7-8 16,13-41 3-16,-20 42 24 15,20-42-24-15,0 0-8 0,0 0 6 16,-46 36 8-16,46-36-11 16,0 0-6-16,-39 23 11 0,39-23 0 15,0 0-13-15,0 0 18 16,-46 14-7-16,46-14-8 0,0 0-5 15,0 0 7-15,0 0 22 16,-40 12-25-16,40-12-6 0,0 0 17 16,0 0 3-16,-39 22-18 15,39-22-1-15,0 0 8 16,0 0 15-16,-40 29-16 16,40-29-2-16,0 0 13 0,0 0 3 15,-39 34-18-15,39-34 11 16,0 0-1-16,0 0 2 0,0 0-9 15,0 0 5-15,-40 29 9 16,40-29-15-16,0 0 10 0,0 0 8 16,0 0-3-16,0 0-13 15,-39-7-11-15,39 7 27 0,0 0-12 16,0 0-12-16,-33-34 9 16,33 34 13-16,-13-40-23 15,6 7-4-15,7-4 6 0,14-8 4 16,-1-4 0-16,13-3-13 15,7 1 7-15,0-1 3 0,0 4 10 16,-1 7-6-16,1 7-4 16,-33 34 10-16,33-37 15 0,-33 37-25 15,0 0-5-15,0 0 15 16,0 0 0-16,0 0-11 0,0 0 18 16,0 0 3-16,0 0-24 15,-13 37 17-15,13-37 13 0,-39 53-9 16,-1-13-17-1,40-40 2-15,-46 37 28 0,46-37-15 16,-39 26 9-16,39-26 32 16,-33 8 22-16,33-8-19 0,0 0-17 15,-20-30-6-15,7-11-4 16,6-7-22-16,7-15-4 0,0-11 4 16,0-4 0-16,7 1 0 15,0 5-7-15,-1 13-20 0,-6 11-56 16,7 8-62-16,-7 40-172 15,0 0-213-15,0 0-43 0,0 0-16 16</inkml:trace>
  <inkml:trace contextRef="#ctx0" brushRef="#br0" timeOffset="4656">717 1553 1792 0,'0'0'393'16,"46"31"-41"-16,-46-31-70 16,0 0-121-16,39 18-80 0,-39-18-28 15,0 0-100-15,0 0-210 16,0 0-317-16,0 0-217 16</inkml:trace>
  <inkml:trace contextRef="#ctx0" brushRef="#br0" timeOffset="4815">92 1984 1202 0,'0'0'146'0,"0"0"107"16,0 0 12-16,86 7-24 0,-7-18-96 16,6-7-66-16,1-12-51 15,6 4-220-15,-7-3-323 0,-6-4-203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4:04.2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21988 9429 752 0,'0'0'204'16,"0"0"37"-16,0 0 38 0,-46-30 5 15,13 15-34-15,33 15-25 16,-39-7-62-16,6 7-47 16,0 4-21-16,0 3-9 0,-6 4-11 15,-1 0 2-15,-6 4-6 16,-6 0-3-16,-1 3-1 15,-13 4-2-15,1 1 0 0,-14-1-5 16,-7 0 10-16,-6-7-15 16,-13-4-14-16,-7-4-24 0,-6-14-5 15,-20-8-8-15,-6-11 5 16,-21-7-7-16,-6-11-2 0,14-15 9 16,-1-8 0-16,13-11-3 15,-6-7-1-15,7-11-5 16,-1-11 0-16,1-7 2 0,-8-12 2 15,1-11-4-15,0-7 0 16,0-11-3-16,0-4 3 16,-13-11-3-16,6-7 3 0,-6-15 0 15,6 3 0-15,13-6 0 16,7-1 8-16,20 4 0 0,6 0 1 16,20 3-3-16,14-3-1 15,12 0-5-15,13-4 8 0,14-11-8 16,6-3 0-16,13 3 6 15,7 4-9-15,7 7-2 16,-8 7 8-16,8 5-3 0,-7 10 9 16,6 15 3-16,-13 4-5 15,7 7-13-15,-6 15 9 0,-1 11-10 16,0 15 0-16,7 18 10 16,-7 12-3-16,7 14 6 0,-7 8 0 15,7 14-11-15,13 41-3 16,0 0 3-16,-26-48-3 15,26 48 2-15,0 0 6 0,0 0 11 16,-53-22-16-16,1 11 5 16,6 14 0-16,-7 5 0 0,-6-1 0 15,-13 8 0-15,-14-8 0 16,-19 1-3-16,-6-5 0 16,-14-3-2-16,-13-3 9 0,0-8-1 15,0 0 4-15,19-4-1 16,8 0-6-16,19-4 3 0,13 5-6 15,7-1 7-15,12 0-10 16,14 4 1-16,14 0 5 0,32 11-7 16,0 0 2-16,0 0 5 15,0 0-41-15,0 0-72 16,0 0-92-16,0 0-138 0,0 0-188 16,0 0-191-16,0 0-35 15</inkml:trace>
  <inkml:trace contextRef="#ctx0" brushRef="#br0" timeOffset="340">15515 2679 1277 0,'0'0'146'0,"0"0"191"0,0 0 38 15,0 0-84-15,0 0-70 16,0 0-68-16,0 0-44 15,-52-15-32-15,-8 15-19 16,-5 4-18-16,-8 3-23 0,-5 1-7 16,-8-1 3-16,7 4-4 15,0-4 20-15,7 1-4 0,13-5 6 16,13 5 1-16,46-8 8 16,-46 4-7-16,46-4-4 0,0 0 20 15,0 0 22-15,-26 51 9 16,13 5-7-16,19-5-24 0,7 1-25 15,14 0-2-15,-1-4-8 16,0-7 1-16,14-8 3 0,6-4-39 16,0-7-162-16,0 1-229 15,-46-23-496-15</inkml:trace>
  <inkml:trace contextRef="#ctx0" brushRef="#br0" timeOffset="959">13728 2605 1219 0,'0'0'402'16,"13"-41"-6"-16,-13 41-50 16,0 0-63-16,-7-37-69 15,7 37-48-15,0 0-35 0,-39-14-24 16,6 17 11-16,-6 16 23 16,-1 14 19-16,-12 11 3 15,-8 12-1-15,-5 14-6 16,-8 4-7-16,1 3-40 0,0-6-33 15,0-1-24-15,6-11-31 16,0-7-21-16,0-4-34 0,-6-15-243 16,13-4-152-16,-13-3-163 15,13-11-484-15</inkml:trace>
  <inkml:trace contextRef="#ctx0" brushRef="#br0" timeOffset="1161">13241 3410 2417 0,'46'11'406'16,"-46"-11"-27"-16,40 8-59 0,-40-8-141 16,0 0-88-16,39-8-35 15,-39 8-128-15,27-22-147 0,-27 22-221 16,0 0-412-16,-14-55-211 15</inkml:trace>
  <inkml:trace contextRef="#ctx0" brushRef="#br0" timeOffset="1360">12742 1929 2088 0,'0'0'363'0,"-39"-15"57"15,39 15-64-15,-27 52-105 16,8 11-118-16,19 14-59 0,0 4-30 16,0 1-29-16,6 6-33 15,-6-3-152-15,0 0-196 16,-13 0-338-16,-7-14-300 16</inkml:trace>
  <inkml:trace contextRef="#ctx0" brushRef="#br0" timeOffset="1700">12433 2575 1801 0,'0'0'316'16,"-46"-18"-12"-1,7 22-36-15,-14 21-31 0,1 23-61 16,-1 15-31-16,0 11-26 15,1 11 14-15,12 0-25 0,8 0-4 16,-1-11-18-16,6-4-12 16,8-14-10-16,-8-8-10 0,27-48 26 15,-26 44-20-15,26-44 44 16,-39 22-12-16,39-22 0 16,-46-18-17-16,46 18 2 0,-40-63-48 15,21-11 4-15,12-11-30 16,7-15 11-16,13-3-23 0,7 3 5 15,13 4-44-15,0 7-171 16,-1 8-130-16,8 15-114 16,-14 10-324-16,-13 8-441 15</inkml:trace>
  <inkml:trace contextRef="#ctx0" brushRef="#br0" timeOffset="1920">10994 1796 3030 0,'0'0'295'16,"0"0"19"-16,0 40-57 0,0 16-78 16,7 14-99-16,-1 8-24 15,1 10-44-15,-7 1-75 16,-13 7-228-16,-14-4-125 15,-12 4-242-15,-7-11-237 0</inkml:trace>
  <inkml:trace contextRef="#ctx0" brushRef="#br0" timeOffset="2124">10429 2527 2938 0,'0'0'366'0,"0"0"-22"0,-53 19-67 16,53-19-81-16,-39 52-71 16,6-4-56-16,7 3-45 15,-7 1-7-15,0-4-160 0,7-7-139 16,26-41-64-16,-53 40-168 16,53-40-353-16,-39 8-191 0</inkml:trace>
  <inkml:trace contextRef="#ctx0" brushRef="#br0" timeOffset="2288">10403 2036 2795 0,'0'0'315'0,"6"-33"-1"16,-6 33-104-16,0 0-98 0,0 0-52 15,0 0-43-15,0 0-142 16,0 0-198-16,0 0-387 15,0 0-393-15</inkml:trace>
  <inkml:trace contextRef="#ctx0" brushRef="#br0" timeOffset="2980">9575 1770 2746 0,'0'0'263'16,"0"0"-10"-16,33 44-21 15,-33-44-54-15,32 63-36 0,1-15-23 16,-13-4-40-16,-20-44-31 16,0 60-23-16,0-9-11 0,-20-6-10 15,1-8 6-15,19-37 0 16,-46 37-51-16,6-23-60 15,40-14-42-15,-46-3-22 16,46 3 10-16,-39-30 25 0,12-11 37 16,8-10 32-16,6 3 31 15,6 7 15-15,7 41 3 0,-7-41 9 16,7 41 3-16,0 0-4 16,0 0 30-16,0 0 5 15,0 0 3-15,-26 56-3 0,6-12-16 16,-6 0 0-16,6-7-8 15,1-3 0-15,19-34-11 16,-33 33 1-16,33-33-2 0,-40 22-25 16,8-18-64-16,32-4-26 15,0 0-9-15,-40-41 19 16,14 0 12-16,6-3 46 0,7 4 12 16,13 40 25-16,-7-41-8 15,7 41 11-15,0 0 12 0,0 0 16 16,0 0 47-16,0 0 16 15,46 59 4-15,-13 4 21 16,-13 0-2-16,0 7-18 0,-14-4 2 16,-19 1 5-16,-7-1 7 15,-26-3-24-15,-13-4-7 16,-26-7 14-16,-20-19 31 0,-14-7 23 16,-5-19-3-16,12-14-16 15,0-19-10-15,7-18-15 16,13-12-19-16,20-14 14 0,13-4 10 15,19-3-24-15,27-4-34 16,13 3-22-16,20 4-13 0,26 4-1 16,13 14-8-16,26 8-146 15,7 11-219-15,20 12-127 0,0 13-264 16,6 16-438-16</inkml:trace>
  <inkml:trace contextRef="#ctx0" brushRef="#br0" timeOffset="3157">9049 3133 3286 0,'0'0'362'0,"0"0"-38"16,0 0-133-16,0 0-99 15,0 0-108-15,0 0-259 0,0 0-205 16,0 0-336-16,0 0-336 15</inkml:trace>
  <inkml:trace contextRef="#ctx0" brushRef="#br0" timeOffset="3321">8168 3809 2474 0,'66'-11'350'16,"20"-15"-20"-16,12-14-75 15,14-12-122-15,6-7-67 0,7-4-134 16,0-7-228-16,-20-8-402 16,-13-10-462-16</inkml:trace>
  <inkml:trace contextRef="#ctx0" brushRef="#br0" timeOffset="3508">8615 1515 2981 0,'0'0'185'0,"0"0"-73"16,0 0-72-16,-26-30-81 16,26 30-212-16,0 0-503 0,0 0-312 15</inkml:trace>
  <inkml:trace contextRef="#ctx0" brushRef="#br0" timeOffset="3831">7360 1903 2814 0,'0'0'308'15,"0"0"-26"-15,0 0-73 0,0 0-78 16,0 0-51 0,46-44-9-16,-46 44 26 0,0 0 20 15,0 0 28-15,0 0-37 16,0 0-29-16,0 0 10 0,-46 40 53 16,-13 12 32-16,-7 14-30 15,1 8-41-15,-1 11-30 16,-6-3-38-16,-7-1-20 0,6 0-10 15,-5-7-12-15,-1-7-239 16,6-5-194-16,-5-10-79 0,12-8-90 16,-6-7-332-16,12-11-212 15</inkml:trace>
  <inkml:trace contextRef="#ctx0" brushRef="#br0" timeOffset="3996">7137 2668 2616 0,'52'-8'396'0,"-12"5"-96"15,-1-8-127-15,-39 11-81 16,46-19-60-16,-46 19-175 0,40-33-266 16,-40 33-471-16</inkml:trace>
  <inkml:trace contextRef="#ctx0" brushRef="#br0" timeOffset="4237">6545 1836 2995 0,'0'0'399'16,"0"0"21"-16,46 52-52 0,-6-4-109 15,-14-3-117-15,-13 6-53 16,-19 5-46-16,-27 3-23 16,-20 0-74-16,-26 4-201 15,-13 0-105-15,0-8-27 0,0-7-99 16,7-22-282-16,19-15-256 16</inkml:trace>
  <inkml:trace contextRef="#ctx0" brushRef="#br0" timeOffset="4540">7446 732 1858 0,'0'0'304'0,"0"29"26"15,-33 8-66-15,-20 4-84 0,-32 11-48 16,-14 3-37-16,-26 19 1 15,-26 11-4-15,-26 15 19 0,-14 14 3 16,-6 12 1-16,0 11 6 16,13 7 17-16,20 7-39 15,19-7-37-15,20 0-38 0,33 0 2 16,20 4-13-16,26-11 2 16,26-4-15-16,33-11-3 15,20-15-43-15,20-11-79 0,19-18-76 16,0-19-110-16,7-19-236 15,0-21-457-15</inkml:trace>
  <inkml:trace contextRef="#ctx0" brushRef="#br0" timeOffset="4761">5862 1068 3276 0,'0'0'184'15,"0"0"-34"-15,0 0-88 0,0 0-25 16,0 0-16-16,0 0-65 16,0 0-192-16,0 0-214 15,0 0-441-15,0 0-149 0</inkml:trace>
  <inkml:trace contextRef="#ctx0" brushRef="#br0" timeOffset="5251">5126 1242 2352 0,'0'0'266'15,"-26"51"-16"-15,12-6-34 0,14-45-52 16,0 66-53-16,7-10-19 16,-14-1-45-16,-6 0-20 0,-6 1 0 15,-14-1-27-15,-7 1 9 16,1-8 1-16,39-48-14 0,-66 51 4 16,14-17-24-16,52-34-58 15,-60 0 82-15,60 0-206 0,-46-48 26 16,27-8 42-1,19-7 71-15,0 8 14 0,13 3 31 16,0 8 19-16,-13 44-11 16,0 0 19-16,0 0 72 0,0 0 4 15,0 0 29-15,0 0-30 16,0 0 5-16,0 0-11 0,-20 59-17 16,20-59 7-16,-52 59 3 15,-1-14 11-15,7-20 8 0,-6-14 18 16,6-7 22-16,0-8 15 15,46 4-5-15,-60-40-37 16,21-16-27-16,6-6-29 16,13-20-28-16,1-10 0 0,12-11-15 15,1-5-9-15,6-2 9 16,0-1-128-16,6 11-148 0,-6 15-120 16,13 15-281-16,0 7-410 15</inkml:trace>
  <inkml:trace contextRef="#ctx0" brushRef="#br0" timeOffset="5432">4988 82 2551 0,'0'0'359'15,"0"0"-42"-15,26-41-129 0,-26 41-89 16,0 0-53-16,26-41-98 15,-26 41-138-15,0 0-243 0,0 0-340 16,0 0-126-16</inkml:trace>
  <inkml:trace contextRef="#ctx0" brushRef="#br0" timeOffset="5605">4508 876 1765 0,'0'0'324'15,"0"0"61"-15,0 0-39 16,53 18-99-16,12-21-112 0,1-20-58 16,6-2-44-16,1-5-72 15,-14 4-151-15,-13 8-289 0,-46 18-366 16,0 0-25-16</inkml:trace>
  <inkml:trace contextRef="#ctx0" brushRef="#br0" timeOffset="5924">3398 1884 2212 0,'0'0'306'16,"-46"-73"-73"-16,39 6-42 0,14-7-64 15,12 0-65-15,14 0-35 16,7 8-2-16,-1 11-25 0,1 10 4 15,-1 16-4-15,-39 29 3 16,39-4 38-16,-39 4 14 0,0 0 28 16,14 66 11-16,-21 5-20 15,-19-5 4-15,-14 1-33 16,-12-1 0-16,-7 1-29 16,-1-12-13-16,-5-7 10 0,6-11-13 15,-7-7-4-15,0-8-13 16,14-15-137-16,52-7-104 0,-66-18-230 15,66 18-320-15,-53-71-146 16</inkml:trace>
  <inkml:trace contextRef="#ctx0" brushRef="#br0" timeOffset="6092">2885 288 1976 0,'13'82'380'15,"7"14"-54"-15,-7 7-82 16,13 12-110-16,1 3-61 0,6 0-44 16,-7 4-42-16,-13-7-218 15,-6 3-373-15,-14-4-252 16</inkml:trace>
  <inkml:trace contextRef="#ctx0" brushRef="#br0" timeOffset="7416">2024 713 1176 0,'20'45'313'15,"0"-8"46"-15,-1 0-65 16,-5 3-6-16,-8 12-25 16,-6 3-54-16,-13 12-63 0,-13 3-43 15,-14 0-33-15,-12 4-18 16,-14 4-23-16,-6-8-22 16,-14 0 14-16,-6 0-19 15,0-11-10-15,7-7 17 0,-1-8-1 16,14-18-8-16,13-11 0 15,0-11 15-15,13-15-19 0,46 11-1 16,-40-59 5-16,14-12-31 16,20-6 3-16,12-1 19 0,7 12 1 15,0 10-3-15,7 12-3 16,-20 44 6-16,0 0 8 16,40-26-10-16,-40 26 20 0,0 0-5 15,32 44-13-15,-25 4 12 16,-7 1 7-16,-13-5-17 15,13-44 6-15,-26 59 3 16,-7-11 0-16,33-48-6 0,0 0 8 16,-59 44 0-16,19-22-11 15,40-22-2-15,-52-7-15 0,52 7-30 16,-46-52 7-16,19 4 33 16,14 0-2-16,7 4-4 0,6 44 21 15,-7-41-2-15,7 41-17 16,0 0 8-16,0 0 20 15,0 0-18-15,0 0-6 0,0 0 34 16,-59 59-21-16,26-7-10 16,0-7 22-16,7-1-5 15,26-44-4-15,-40 48-15 16,40-48 14-16,0 0 9 0,-32 44-17 16,32-44 9-16,0 0 2 15,0 0-16-15,0 0-16 0,0 0-6 16,-46-63-39-16,13 1 39 15,20-1 12-15,-1 4 1 0,8 14 17 16,6 45 7-16,-13-37-9 16,13 37-3-16,0 0 67 15,0 0 3-15,-27 41-30 16,-12 11 2-16,-7 7-2 0,0 4-22 16,-13-1 0-16,6 5-17 15,-12-1 12-15,-1-6-49 0,13-16-170 16,7-3-207-16,46-41-269 15,-46 18-36-15</inkml:trace>
  <inkml:trace contextRef="#ctx0" brushRef="#br0" timeOffset="7573">802 403 1831 0,'0'0'265'0,"39"-15"-31"15,-39 15-92-15,0 0-80 16,0 0-18-16,0 0-140 0,0 0-333 16,0 0-331-16</inkml:trace>
  <inkml:trace contextRef="#ctx0" brushRef="#br0" timeOffset="7741">506 2524 2162 0,'0'0'276'0,"53"33"-11"0,6-29-75 15,20-15-85-15,13-19-57 16,20-7-96-16,12 0-249 0,1-4-456 16</inkml:trace>
  <inkml:trace contextRef="#ctx0" brushRef="#br0" timeOffset="8423">13971 4833 1707 0,'20'37'417'16,"-1"3"-44"-16,14 8-74 0,-7 4-35 15,7 3-65-15,-6 8-51 16,-14 0-27-16,0 0-37 16,-13 0-9-16,-13 0-36 15,-14-1-10-15,-19 1-25 0,-13-7 0 16,-13-5-148-16,0-10-119 15,-14-4-204-15,1-15-309 0,6-11-176 16</inkml:trace>
  <inkml:trace contextRef="#ctx0" brushRef="#br0" timeOffset="8649">13603 4389 2044 0,'-40'30'332'0,"14"18"-8"0,0 11-68 15,6 15-63-15,14 7-74 16,6 19-37-16,6 0-52 0,1 3-21 16,6-3-43-16,0-4-148 15,0-7-199-15,-6-8-380 0,-7-3-192 16</inkml:trace>
  <inkml:trace contextRef="#ctx0" brushRef="#br0" timeOffset="9272">12847 5235 1685 0,'-20'-37'266'0,"7"1"-8"0,7-9-38 16,6 1-35-16,13-4-83 16,7 4-44-16,12-1-23 0,1 12-15 15,13 3-4 1,7 16-10-16,-7 6 0 0,0 16-13 16,0 17 7-16,-13 9 2 15,-14 10 3-15,-5 11 13 0,-14 1 11 16,-20 3-4-16,-6-4-17 15,-14-7-2-15,-6-3 6 0,-6-8-3 16,-8-4 0-16,1-11-9 16,7-7 0-16,-1-11 0 0,7-12-6 15,13-14 3-15,0-15-2 16,7-11 9-16,13-22 1 0,6-19-5 16,7-22-3-16,0-14 5 15,7-8-2-15,0 7 5 16,-7 19 2-16,0 18-3 0,0 19 4 15,-7 26-8-15,7 44 3 16,0 0 3-16,-39 26 9 16,6 29 14-16,0 26 4 0,0 27 11 15,13 17-10-15,7 12-12 16,7 11-13-16,-1-1 5 0,0 5 30 16,7-4 33-16,0-12-9 15,-6-6 10-15,-7-16 7 0,-14-18 14 16,-5-18-8-16,-21-23-5 15,7-10-12-15,-13-23-20 0,6-11-5 16,-6-19-14-16,7-14 7 16,6-11-10-16,6-19-8 15,7-14-14-15,7-12 2 0,6-18-5 16,14-4-7-16,19-10 4 16,0-9-53-16,20-3-104 0,13-7-105 15,6 0-152-15,14 3-312 16,0 8-346-16</inkml:trace>
  <inkml:trace contextRef="#ctx0" brushRef="#br0" timeOffset="9460">12558 4212 2071 0,'0'0'287'0,"0"0"40"0,0 0-35 15,0 0-77-15,0 0-97 16,33 41-54-16,-33-41-31 0,0 0-108 16,20 40-261-16,-20-40-433 15,0 37-259-15</inkml:trace>
  <inkml:trace contextRef="#ctx0" brushRef="#br0" timeOffset="9915">11152 4674 2154 0,'39'37'281'0,"-6"0"-27"15,-7 3-1-15,-6 1-3 16,-13 3-50-16,-1-3-17 15,-19 7-22-15,-13 0-20 0,-20 0-32 16,-13 0-34-16,-27 0-36 16,-12-7-6-16,-14-4-27 15,-19-11 23-15,6-8-26 0,-7-7 12 16,1-11-19-16,-1-11 19 16,8-11-15-16,5-8 4 0,8-10-10 15,5-5 18-15,8 1-16 16,12 0 4-16,14 7 10 15,13 7-20-15,13 4 15 0,46 26-13 16,-46-11 12-16,46 11-13 16,-33 22 4-16,33-22 10 0,-26 67-10 15,13-4 14-15,6 0-13 16,14-4 11-16,-1 3-11 16,14-6 10-16,6-1-11 0,1-7 22 15,5-3-31-15,-32-45-61 16,53 40-150-16,-14-14-113 0,-39-26-238 15,40 11-542-15</inkml:trace>
  <inkml:trace contextRef="#ctx0" brushRef="#br0" timeOffset="10368">11007 3902 1490 0,'0'0'373'0,"0"0"5"0,0 0-35 16,0 0-64-16,0 0-70 16,0 0-30-16,0 0-25 15,-72 26-7-15,-7 3-28 0,-6 4-10 16,-14 8-4-16,1 3-38 15,-14 4-24-15,0 0-22 0,-6 0-13 16,6 4 4-16,-6 4-15 16,0-5 3-16,6 5 5 15,13-1-42-15,1 1-135 16,12-5-98-16,7-3-165 0,14-3-350 16,12-5-229-16</inkml:trace>
  <inkml:trace contextRef="#ctx0" brushRef="#br0" timeOffset="11116">7380 4227 2041 0,'-40'55'335'16,"1"12"17"-16,6 3-73 15,13 4-63-15,1 3-45 0,12 1-49 16,7 0-53-16,7-1-32 16,-1 4-15-16,14-7-13 0,0 0-12 15,-1-4-18-15,1-3-157 16,-13-8-205-16,-14-4-300 16,-13-3-223-16</inkml:trace>
  <inkml:trace contextRef="#ctx0" brushRef="#br0" timeOffset="11348">6841 5224 2158 0,'0'0'313'0,"-33"-37"23"0,33 37-10 15,0 0-38-15,0 0-51 16,0 0-47-16,-52 56-37 15,6-1-57-15,-14 1-58 0,-5-1-16 16,-27 1-3-16,0-5-84 16,-7-3-165-16,1-3-94 0,19-16-178 15,20-10-367-15,13-12-212 16</inkml:trace>
  <inkml:trace contextRef="#ctx0" brushRef="#br0" timeOffset="11528">6545 4681 2126 0,'0'0'294'0,"0"0"-4"16,0 0-32-16,46-26-124 16,-6 12-66-16,-40 14-32 0,52-8-99 15,-52 8-226 1,0 0-440-16,0 0-281 0</inkml:trace>
  <inkml:trace contextRef="#ctx0" brushRef="#br0" timeOffset="11984">5914 4763 2320 0,'0'0'382'16,"0"0"-78"-16,0 0-48 0,46 40-22 15,-6 8-14-15,-7 4-35 16,-14 3-8-16,-5 1 7 0,-21-1-52 16,-19 8-46-16,-20 0-33 15,-20 0-14-15,-19-4-35 0,-14 4 0 16,-13-8 16-16,-13-7-27 15,1-7 7-15,-1-8 0 16,0-11-3-16,7-7-6 0,6-8-7 16,7-10-95-16,6-5-51 15,1-7-5-15,12-7 3 16,7 4 26-16,0-4 47 0,14-4 4 16,6 4 22-16,13 7 23 15,0-4 22-15,46 19 3 16,-46-18 8-16,46 18 13 0,-46-19-10 15,46 19 2-15,0 0-11 16,0 0-54-16,0 0-39 0,0 0-14 16,0 0-87-16,0 0-78 15,0 0-48-15,0 0-154 16,0 0-19-16,0 0-35 0</inkml:trace>
  <inkml:trace contextRef="#ctx0" brushRef="#br0" timeOffset="12723">4863 4478 1306 0,'0'0'289'0,"0"0"80"16,0 0-88-16,0 0-114 0,0 0-32 15,0 0 46-15,0 0-18 16,0 0-31-16,7 48-31 0,-14 0-8 15,-13 4 29-15,-13 3-10 16,-13 1-25-16,-13 6-3 0,-20-2-33 16,-6 2-27-16,-27-2 4 15,-13-5-21-15,-13-7-14 16,1-7 10-16,5-4 6 0,1-15-13 16,12-8 4-16,14-2 7 15,7-16-15-15,12-4 5 16,14-6 15-16,6-8-19 15,20-4-3-15,46 26 10 0,-46-37-6 16,46 37 6-16,0 0-5 16,0 0-7-16,0 0 16 0,0 0-4 15,0 0-10-15,0 0 10 16,0 0 12-16,-19 44-7 0,19-44 7 16,-20 67 17-16,-6-16-19 15,-14-6 6-15,-6-5-16 16,-6-6 14-16,-1-9 10 15,7-2-41-15,7-12 22 0,39-11-5 16,-40 3-6-16,40-3 13 16,0 0-12-16,-33-40-7 15,27-8-3-15,19-11 4 0,13 3-1 16,7 4-4-16,6 12 23 16,-39 40-7-16,60-33-9 0,-14 21 0 15,-46 12 2-15,46 34 18 16,-46-34 8-16,13 70-14 0,-26 0 13 15,-20-3-12-15,-20-1-10 16,-13 1 4-16,-6-5 2 16,0-10-136-16,0 0-126 15,-7-12-175-15,13-6-299 0,0-16-122 16</inkml:trace>
  <inkml:trace contextRef="#ctx0" brushRef="#br0" timeOffset="12912">3207 4112 2006 0,'92'-29'214'0,"0"-5"-67"15,-6 1-71-15,-1 4-31 0,-13 3-18 16,1 4-252-16,-14 3-424 15,-59 19-162-15</inkml:trace>
  <inkml:trace contextRef="#ctx0" brushRef="#br0" timeOffset="13140">2320 5029 2381 0,'-39'44'435'0,"-7"4"-39"0,0 4-87 16,-14 7-87-16,-12 4-90 15,-7 3-77-15,-13 4-27 0,-13 0-8 16,0 4-38-16,-7-3-158 16,14-1-114-16,6-4-166 15,13-7-328-15,20 0-125 0</inkml:trace>
  <inkml:trace contextRef="#ctx0" brushRef="#br0" timeOffset="13756">5073 7870 1625 0,'0'0'512'15,"0"0"-5"-15,-6 59-98 16,12 15-106-16,1 18-100 16,6 11-81-16,0 5-67 15,-6-1-33-15,6-7-10 0,-7-8-6 16,-6-3-27-16,-6-8-171 16,-14-4-186-16,-6-10-348 0,0-15-265 15</inkml:trace>
  <inkml:trace contextRef="#ctx0" brushRef="#br0" timeOffset="13968">5224 6953 2899 0,'7'-37'186'15,"-7"37"-28"-15,0 0-73 0,13-36-47 16,-13 36-23-16,0 0-45 16,0 0-156-16,0 0-235 15,46 22-302-15,-6 26-95 0</inkml:trace>
  <inkml:trace contextRef="#ctx0" brushRef="#br0" timeOffset="14684">5520 8154 1698 0,'0'0'448'0,"0"0"10"16,-39 8-83-16,39-8-104 0,0 0-127 16,0 0-74-16,0 0-39 15,0 0-14-15,0 0-8 0,0 0 4 16,46 55 9-16,-7 0-4 15,-13 1-2-15,-12 3-3 0,-14-4-10 16,-7 1-3 0,-19-1 0-16,-1-7-3 0,1-7 3 15,-7-4 0-15,33-37 10 16,-33 33-4-16,33-33-1 0,0 0-3 16,0 0-27-16,-19-44 12 15,19-15-3-15,26-19-3 16,20-11 12-16,0 1 7 0,13 3-3 15,0 11-2-15,-6 15-2 16,-7 14 1-16,-7 19 2 0,-39 26 1 16,46 12 11-16,-46-12 8 15,33 70 5-15,-20 4-2 0,-13 3-7 16,-13-3 1 0,0 0-13-16,-7-7 0 0,7-12-5 15,0-11 5-15,0-10 3 16,13-34 10-16,0 0-1 0,0 0-12 15,0 0-5-15,0 0 5 16,39-56 3-16,1-10-3 16,-1-12 8-16,14-3-5 0,-1-4-11 15,7 7 4-15,-6 15 1 16,-14 8-5-16,1 18 8 0,-7 19 3 16,-33 18-3-16,33 11 0 15,-33-11-5-15,26 51 2 16,-6-3-5-16,-14-3 11 15,-6-1-3-15,0 0 3 0,0-3 1 16,0-41 4-16,-6 37-8 16,6-37 0-16,0 0-3 0,0 0-5 15,0 0-5-15,0 0-14 16,0 0-14-16,0 0 2 16,0 0 2-16,46 15 9 0,-7-12-47 15,-39-3 2-15,46 0 3 16,-46 0-5-16,0 0-26 0,33 15-96 15,-33-15-151-15,0 0-280 16,0 0-125-16</inkml:trace>
  <inkml:trace contextRef="#ctx0" brushRef="#br0" timeOffset="15372">7787 7190 839 0,'0'0'146'16,"-46"-26"22"-16,46 26 95 0,-52-22-34 16,6 7-40-16,46 15-12 15,-66-15-37-15,20 12-60 16,7 10-17-16,-7 15 27 0,6 19 50 16,1 14 16-16,-1 19-8 15,1 15-14-15,-1 3-8 16,1 4-9-16,0 4-8 0,12 3-19 15,-6-3-24-15,1 4-25 16,12-8-24-16,-6-11-3 0,12-8-14 16,1-10-7-16,7-8 2 15,-1-11-26-15,7-11-133 16,0-37-143-16,0 0-256 0,0 0-262 16,0 0 27-16</inkml:trace>
  <inkml:trace contextRef="#ctx0" brushRef="#br0" timeOffset="15553">7071 7977 1940 0,'0'-37'170'0,"0"37"124"0,0 0-10 16,53-33-85-16,6 7-97 15,13 7-46-15,7 1-30 16,6 7-10-16,7 3-19 15,-6 5-180-15,-7 3-343 0,-14 3-351 16</inkml:trace>
  <inkml:trace contextRef="#ctx0" brushRef="#br0" timeOffset="15783">7912 7951 2148 0,'-6'48'424'16,"-21"0"-68"-16,-6 4-57 15,-6 7-71-15,0 4-84 0,-1 3-63 16,7 1-40-16,0-5-28 16,7 1-10-16,6-11-68 15,7-8-127-15,13-44-107 0,-6 37-142 16,6-37-241-16,0 0-92 15</inkml:trace>
  <inkml:trace contextRef="#ctx0" brushRef="#br0" timeOffset="15976">8103 7504 2477 0,'13'-33'281'0,"-13"33"-39"15,0 0-91-15,0 0-20 16,33-8-54-16,-33 8-48 0,33 22-6 16,-33-22-84-16,39 34-151 15,-13-5-226-15,-26-29-324 0,33 37-92 16</inkml:trace>
  <inkml:trace contextRef="#ctx0" brushRef="#br0" timeOffset="16436">8793 7105 1969 0,'0'0'418'0,"6"55"-90"16,-25 23-56-16,-8 18-58 16,-12 15-22-16,-7 3-56 15,-7 12-62-15,7 0-37 0,0 3-18 16,13 0-15-16,7-3-12 15,6-15 17-15,14-23-9 0,6-18-57 16,13-14-78-16,7-23-76 16,13-18-91-16,6-22-77 15,0-23-58-15,7-14-47 16,7-23 32-16,0-14 105 0,6-19 114 16,0-22 113-16,0-15 51 15,0-21 89-15,0-5 102 0,0 8 129 16,1 18 79-16,-14 30 99 15,-7 29-69-15,-13 19-76 0,-26 59 103 16,0 0-75-16,27 15-91 16,-8 33-52-16,-19 22-2 15,-6 19-2-15,-7 14-32 16,-1 8-19-16,-12 0-28 0,0 4-36 16,-7-1-33-16,0 4-17 15,0-3 0-15,-6-15 8 0,6-12-8 16,0-14-76-16,7-18-139 15,0-12-91-15,12-18-138 16,14-26-356-16,0 0-200 0</inkml:trace>
  <inkml:trace contextRef="#ctx0" brushRef="#br0" timeOffset="16940">13202 9318 1619 0,'-33'-4'390'15,"0"23"-27"-15,0 21-87 0,7 16-47 16,-7 18-51-16,0 14-58 16,14 5-33-16,-1 6-43 15,7 1-8-15,13 7-24 0,0 4 3 16,0-4-1-16,0-7-10 0,6-4-4 15,-12-7-42-15,6-8-141 16,-20-11-203-16,-6-14-274 0,-7-16-150 16</inkml:trace>
  <inkml:trace contextRef="#ctx0" brushRef="#br0" timeOffset="17555">12203 9902 1417 0,'0'0'263'16,"0"0"148"-16,0 0-3 15,0 0-70-15,-39 51-95 0,-1 5-45 16,1-4-40-16,-7 3-22 0,-13 4-32 16,-7 0-30-16,-13 0-28 15,-19-7-20-15,-8 0-14 0,-12-8-3 16,-7-7-1-16,-6-7 0 15,6-16-5-15,7-6 3 0,19-12-6 16,7-7-21-16,13-11-56 16,20-8-24-16,7-10 7 0,12-1 19 15,14 0 21-15,19 8 18 16,7 33 9-16,0-41 12 0,0 41 5 16,0 0 7-16,0 0-4 15,0 0 7-15,0 0 2 0,0 0 2 16,-13 56 10-16,-13-12-2 0,-7 1-8 15,-19-9-4-15,-1 1 0 16,-6-7 0-16,-7-8 2 0,7 0 0 16,6-22 2-16,1 4-1 15,6-8 4-15,46 4-7 0,0 0 0 16,-46-51-22-16,26 3-13 16,20-4-14-16,13 4 17 15,14 0 8-15,5 0 11 0,1 14-4 16,-33 34 10-16,40-33-1 0,-40 33 4 15,0 0 7-15,0 0 10 16,0 0 3-16,0 0 8 0,-13 52-8 16,-20-8 2-16,-20 1-3 15,-6-12-3-15,-13-4-2 0,-1-6 13 16,8-5 6-16,-1-11 9 0,13-10 1 16,7-5-15-16,46 8-8 15,-39-44-9-15,19-4-4 16,14-4-3-16,19-7 0 0,0-7-51 15,13-5-85-15,1-2-152 16,-1-5-259-16,0-3-351 0</inkml:trace>
  <inkml:trace contextRef="#ctx0" brushRef="#br0" timeOffset="17745">10468 9436 1141 0,'86'-33'307'16,"-1"0"59"-16,14-1-11 0,-7 5-139 15,-13-1-109-15,-7 8-49 16,-13 7-99-16,-13 4-279 0,-46 11-305 16,0 0-49-16</inkml:trace>
  <inkml:trace contextRef="#ctx0" brushRef="#br0" timeOffset="17945">10061 9809 1653 0,'0'0'326'15,"0"0"46"-15,0 0-19 16,0 0-95-16,0 0-112 0,0 0-71 15,0 0-36-15,39-14-39 16,-39 14-182-16,0 0-244 0,0 0-349 16,0 0-111-16</inkml:trace>
  <inkml:trace contextRef="#ctx0" brushRef="#br0" timeOffset="18185">8674 9961 2207 0,'0'0'309'16,"0"0"-59"-16,53 15-15 0,0 7-38 16,-1 11-47-16,-6 4-44 0,-20 7-37 15,-12 8-31-15,-14 7-21 16,-20 0-8-16,-13 0-34 0,-20 4-136 15,-6-7-141-15,-6-5-228 16,5-14-236-16,-5-11-54 0</inkml:trace>
  <inkml:trace contextRef="#ctx0" brushRef="#br0" timeOffset="18456">8425 9968 1590 0,'0'0'200'16,"39"48"4"-16,-19-7 23 0,-20-41-27 15,-7 48-112-15,-12-8-31 16,19-40-29-16,-60 49-23 0,1-16 8 16,7-11-4-16,6-11-9 15,46-11 0-15,-46-11 17 16,46 11 2-16,-27-37-9 0,27-4-17 15,14-3 4-15,18 0 3 0,1-1 0 16,13 8-3-16,0 0-31 16,0 4-191-16,-6 11-361 0,-40 22-226 15</inkml:trace>
  <inkml:trace contextRef="#ctx0" brushRef="#br0" timeOffset="18879">7216 10097 1628 0,'19'48'253'0,"-19"-48"-11"16,53 30-43-16,-1-11-50 15,-6-12-81-15,7-11-21 0,0-3-32 16,-14-8-9-16,0-3-14 0,-39 18 1 15,46-34-14-15,-46 34-27 16,33-51 31-16,-20 3-2 16,-13 3 28-16,-13 1-9 0,-13 11 19 15,26 33 12-15,-53-23 8 16,-6 27 51-16,-6 18 29 0,-8 15 27 16,-6 11-6-16,1 11-25 15,-8 4-3-15,1 7-8 0,-1-3-22 16,1-8-29-16,13-7-9 15,6-12-4-15,13-10 34 0,7-15 7 16,46-15-27-16,-39 0-21 0,39 0-6 16,0 0-12-16,-20-52-1 15,20 4-6-15,13-7-5 0,7-1-51 16,6-7-67-16,7 1-78 16,-7 6-115-16,-6 4-329 15,0 8-422-15</inkml:trace>
  <inkml:trace contextRef="#ctx0" brushRef="#br0" timeOffset="19448">5500 9698 1819 0,'0'52'204'15,"7"0"18"-15,13 0-23 0,-1-1-6 16,1 1-49-16,-7 0-45 16,0-4-40-16,-13 0-26 0,-6-4-11 15,-14-3-22-15,-13-1 11 16,33-40-11-16,-72 41 5 0,6-15-5 16,7-15 0-16,7-15-5 15,-1-10-12-15,7-12-32 0,7-11-4 16,-1-11 14-16,7 0 12 0,7 0 32 15,0 14-20-15,26 34 19 16,0 0-14-16,0 0-2 16,0 0 16-16,0 0-13 0,-33 52 15 15,20 0-6-15,6 7 4 16,7-7 10-16,7-1-22 0,-1-6 19 16,-6-45-23-16,0 0 19 15,13 48-3-15,-13-48-9 0,0 0-10 16,0 0-49-16,0 0 51 15,-52 15-14-15,6-15 16 0,0-19 18 16,0-7-7-16,0-7 0 16,-13 0 7-16,6 7-13 0,-13 7 40 15,7 12 26-15,7 14 36 16,-1 16 10-16,1 21 19 0,19 11-7 16,0 19-1-16,7 11-44 15,6 4-18-15,13 3-36 0,7 1-5 16,7-1-2-16,6-7-6 15,7-11-16-15,-1-11-79 0,8-15-103 16,-8-11-65-16,-19-37-115 16,40 18-181-16,-7-22-167 0</inkml:trace>
  <inkml:trace contextRef="#ctx0" brushRef="#br0" timeOffset="19616">4824 9676 2405 0,'0'0'52'0,"0"0"-44"15,0 0 5-15,0 0-2 0,0 0-46 16,0 0-176-16,52 8-305 16,-52-8-230-16</inkml:trace>
  <inkml:trace contextRef="#ctx0" brushRef="#br0" timeOffset="19777">4587 11354 1874 0,'46'0'40'16,"13"-19"68"-16,7-14-38 0,13-8-23 15,13-10-3-15,6-1-192 16,1-4-312-16,-1-3-186 0</inkml:trace>
  <inkml:trace contextRef="#ctx0" brushRef="#br0" timeOffset="19973">6506 9381 2381 0,'-132'74'49'0,"1"0"1"0,-7-8-35 16,-13-3-20-16,0 3-74 15,-7-7-194-15,0 4-275 0,7 0-135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7:31.6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19023 329 449 0,'0'0'99'0,"0"0"43"16,0 0-15-16,0 0 2 0,0 0 18 15,0 0 2-15,-59-4 23 16,7 11-45-16,-1 12-24 15,-6 7 35-15,-7 7-63 0,-13 4 85 16,-6 4-56-16,-27 7 39 16,-19 7-56-16,-27 4-42 15,-19 4 74-15,-20 11-50 16,-14 0 24-16,-25 0-19 0,-20 0-34 16,-20-4-22-16,-20 4-12 15,-13-12-11-15,-13-2 23 16,0-12-14-16,7-8 16 0,6-6 46 15,13-5-31-15,7 1-11 16,0-8-11-16,-7 0-3 0,13 0-7 16,7-3 2-16,14-1 1 15,12-3-2-15,20 0-19 0,20 3 15 16,32 1 20-16,27-5 62 16,26 5-45-16,33-8-19 15,20-4-1-15,26 1-11 0,13-1-16 16,7-7 7-16,26 0 14 15,0 0-11-15,0 0-8 16,0 0 10-16,0 0 9 0,0 0-15 16,0 0-1-16,0 0 5 15,0 0 7-15,13 22-13 0,-13-22-2 16,20 11 12-16,6-11 4 16,-26 0-8-16,46-26-13 15,0-7 13-15,-7 0 9 0,7-8-6 16,7-3-8-16,-1-8-5 15,-6 4 15-15,7-3 1 0,-7 2-6 16,7 5-17-16,-7-4 19 16,-7 15 8-16,-39 33-10 15,46-33-13-15,-46 33 13 16,33-26 11-16,-33 26-15 0,0 0-4 16,0 0 14-16,0 0 1 15,0 0-7-15,0 0-6 0,0 0 1 16,0 0 10-16,0 0 1 15,0 0-3-15,0 0-8 0,-53 40 1 16,7-3 11-16,-6 4-4 16,-7-4-8-16,6 0 5 0,-13-4 5 15,7 4-5-15,0-4 0 16,-7-7-5-16,7 0 11 16,0-7-2-16,6-5-9 15,14-3 0-15,0-3 5 0,39-8 11 16,-33 7-17-16,33-7-4 15,0 0 7-15,0 0 12 0,0 0 31 16,-13 30-19-16,26 3 4 16,6 0 6-16,21 4-8 0,12 4-12 15,8-1-11-15,5-3 13 16,-6 4 1-16,7-4-14 16,-7 0-12-16,-6-4 12 0,-14 0 6 15,1-7-105-15,-1 4-196 16,-39-30-298-16,46 48-256 15</inkml:trace>
  <inkml:trace contextRef="#ctx0" brushRef="#br0" timeOffset="1292">10763 768 892 0,'0'0'202'16,"40"0"-5"-16,-40 0 30 15,39 23-58-15,-39-23 30 0,46 33-71 16,-46-33-64-16,46 44-32 16,-46-44-2-16,33 33 69 15,-33-33 30-15,0 0 4 0,13 30-36 16,-13-30-57-16,-33 22-17 16,-13-11-4-16,0-11-12 15,0-11 2-15,7 0-9 16,6-11-4-16,13-11-1 0,14-8-21 15,6-3 13-15,6-1 1 16,14 8-6-16,-7 4 26 0,-13 33-8 16,20-33 0-16,-20 33 0 15,0 0-3-15,0 0-4 16,0 0 0-16,0 0 23 0,-46 26-22 16,0 3 9-16,-7 5 18 15,7 3-10-15,-6-1 6 16,6 1 55-16,13 4-44 0,33-41-3 15,-33 44-9-15,33-44-4 16,-13 48 9-16,13-48-8 16,33 45-13-16,13-16 8 0,0-3-14 15,6-4 6-15,1-3 3 16,0 3-14-16,-14-7 15 0,-6 0 1 16,-33-15-5-16,0 0 80 15,0 0-11-15,0 33-34 0,0-33-18 16,-46 37 14-16,-7-8-2 15,1-10-8-15,-7-4 7 16,13-8 35-16,0-3-12 16,0-8-15-16,6 0-17 0,1-11 6 15,39 15-2-15,-53-44-17 16,20-4 1-16,7-11-2 16,6-11-8-16,14-8 3 0,6-10 8 15,0-5-15-15,13 4 11 16,-7 8-10-16,8 15 6 0,-1 18-8 15,-13 11 5-15,0 37-115 16,0-30-139-16,0 30-185 0,0 0-263 16,-53 30-152-16</inkml:trace>
  <inkml:trace contextRef="#ctx0" brushRef="#br0" timeOffset="1643">9804 1079 1497 0,'0'0'358'15,"0"0"-103"-15,0 0-50 0,0 0-48 16,0 0-87-16,-20 59-1 16,7-7 36-16,0-4-25 15,6-4 36-15,1-3-9 16,-14-4-18-16,-6 3-10 0,26-40-27 15,-66 45-2-15,-13-12-38 16,0-15 14-16,-19-7-18 0,-14-11 4 16,-6-7 33-16,-7-4 31 15,0-4-7-15,0 4-25 0,0 4-8 16,14 10 34-16,12 5-7 16,7 10-38-16,20 8-3 15,13 7-22-15,13 8 6 0,19 11-1 16,14-4-27-16,13 3-99 15,13 1-279-15,20 4-404 0,20-12-404 16</inkml:trace>
  <inkml:trace contextRef="#ctx0" brushRef="#br0" timeOffset="1801">8792 2335 2828 0,'0'0'288'0,"0"0"17"0,0 0-122 16,0 0-101-16,0 0-39 16,0 0-151-16,0 0-222 0,0 0-501 15</inkml:trace>
  <inkml:trace contextRef="#ctx0" brushRef="#br0" timeOffset="2384">7274 798 2155 0,'0'0'93'0,"0"0"229"0,0 0 12 15,0 0-70-15,-7 81-59 16,1 4-70-16,6 4-50 16,6 0-49-16,8-1-9 15,-1 5-18-15,6-5-4 0,8-3-13 16,-1-11-145-16,-6-4-232 15,-7 1-450-15</inkml:trace>
  <inkml:trace contextRef="#ctx0" brushRef="#br0" timeOffset="2884">6899 1559 1970 0,'0'0'236'0,"0"0"13"16,0 0-50-16,0 0-106 0,33 7-55 15,-33-7 17-15,0 0 24 16,7 45-49-16,-7-8-20 16,0-37 8-16,-40 40-10 0,8-14-12 15,-8-7 6-15,7-16-21 16,33-3-57-16,-33-25-66 0,14-16 17 15,12-7 41-15,7-4 57 16,13 4 17-16,-6 11-14 16,-7 37 40-16,13-37-16 15,-13 37 12-15,0 0-5 0,0 0 102 16,0 0-55-16,-46 22-13 16,7 12-31-16,-7-5 5 15,-7 4-10-15,-13 1-5 0,1-5 0 16,-1-7 3-16,0-3-3 15,0-8-8-15,7-11 19 0,7-4-27 16,-1-7 29-16,14 4-13 16,39 7 10-16,-46-8 68 15,46 8-30-15,-53 15 59 0,14 11-48 16,12 4-1 0,1 10-43-16,6 8 1 0,14-3-1 15,6 3-12-15,20-8 8 16,6 5-26-16,20-12-206 0,6-4-396 15,8-14-416-15</inkml:trace>
  <inkml:trace contextRef="#ctx0" brushRef="#br0" timeOffset="3053">6499 2542 2548 0,'59'0'274'0,"13"-19"-93"0,7-10-90 16,13-8-49-16,6-7-23 16,1-12-256-16,-7-7-460 15,-13-7-412-15</inkml:trace>
  <inkml:trace contextRef="#ctx0" brushRef="#br0" timeOffset="3234">6919 990 2564 0,'0'0'314'16,"0"0"-60"-16,0 0-112 0,-46-37-70 16,46 37-50-16,0 0-240 15,0 0-378-15,0 0-590 0</inkml:trace>
  <inkml:trace contextRef="#ctx0" brushRef="#br0" timeOffset="3452">7202 0 2642 0,'0'0'336'15,"-53"33"-48"-15,-13 23-100 16,-12 18-69-16,-21 11-53 16,-13 11-24-16,-13 3-27 0,7 5-15 15,0-1-88-15,0 8-230 16,6-4-347-16,7-3-436 0</inkml:trace>
  <inkml:trace contextRef="#ctx0" brushRef="#br0" timeOffset="4276">4856 1470 627 0,'0'41'203'16,"0"-41"54"-16,6 48 26 0,-6-48 74 15,0 33 0-15,0-33-20 16,0 0-31-16,0 0-76 0,0 0-116 16,0 0-62-16,0 0-23 15,0-55-10-15,7-8-19 16,6-18-6-16,20-12 6 0,0-6 18 15,6 10-15-15,7 19-7 16,-6 18-8-16,-40 52 18 0,65-29 2 16,-19 21-11-1,0 23 13-15,-46-15-13 0,53 37-8 16,-53-37 11-16,46 48 5 16,-46-48-3-16,0 0-10 0,0 0 15 15,39 48-4-15,-39-48-6 16,0 0 6-16,0 0 9 15,0 0-16-15,-26 44 1 0,-20 1-3 16,-7-1 11-16,-12 8 52 16,-14 7 10-16,0 0-28 15,-13-4-19-15,0-3-8 0,0-4-6 16,7-7-6-16,12-15 0 16,1-12 7-16,19-14-18 0,14-7 8 15,6-19 9-15,7-15-6 16,19-10-3-16,7-5-5 15,13-3 17-15,1 11-5 16,-1 8-13-16,-13 40 3 0,0 0 3 16,39-4 10-16,-6 26-4 15,-13 19-3-15,-1 14 19 16,-12 8 31-16,-20 7 13 0,-7 0-20 16,-13 0-17-16,-6-3-7 15,-14-4-16-15,1-12 0 0,-7-10 2 16,0-15-3-16,-1-8 4 15,1-18-6-15,0-11-3 16,13-22-5-16,7-19 1 16,12-10-1-16,8-1 8 0,6 7 3 15,6 12-3-15,0 11-3 16,7 33 3-16,0 0 0 16,0 0-5-16,33 29 7 0,-13 23 4 15,-20 18 4-15,-7 8-10 16,-12 7-5-16,-21 3-7 0,1 1-102 15,-14-4-164-15,7-7-248 16,-6-12-389-16</inkml:trace>
  <inkml:trace contextRef="#ctx0" brushRef="#br0" timeOffset="4501">4297 2398 2577 0,'46'-8'320'16,"0"1"-45"-16,13 3-88 0,0-3-87 15,14-1-55-15,6-3-17 16,6 4-24-16,-13 3 5 16,-6 4-7-16,-20 0 8 0,-13 0-32 15,-33 0-139-15,0 0-198 16,0 0-325-16,-66 15-204 15</inkml:trace>
  <inkml:trace contextRef="#ctx0" brushRef="#br0" timeOffset="4700">4586 525 2013 0,'73'-15'43'16,"5"-7"-30"-16,1-1 37 0,0 1-15 15,-13 4-35-15,-7-1-45 16,-13 8-444-16,-46 11-177 0</inkml:trace>
  <inkml:trace contextRef="#ctx0" brushRef="#br0" timeOffset="4932">3325 1840 1788 0,'-40'48'369'0,"14"-4"21"15,6 4-44-15,14 4-100 16,-7 11-67-16,6 11-33 0,0 0-27 15,-12 3-46-15,-8 8-36 16,-12-4-20-16,-7 1-25 16,-7-12-175-16,1-11-184 0,-1-7-384 15,-6-12-340-15</inkml:trace>
  <inkml:trace contextRef="#ctx0" brushRef="#br0" timeOffset="5316">2845 1500 2422 0,'0'0'255'0,"0"59"16"0,-13 8-57 15,-20 3-89-15,-6 7-68 16,-14 5-28-16,0-1-18 0,-12-7-9 15,-1-4-2 1,0-7 3-16,7-15 8 0,0-15-14 16,13-11 3-16,13-18-12 15,33-4 7-15,-26-33-19 0,19-12-2 16,20 1 26-16,7 7-12 16,6 11 9-16,-26 26 12 15,40-11-14-15,-7 15 2 0,-33-4 23 16,39 52 5-16,-19 3 45 15,-14 15 36-15,-19 0-40 0,-13 4-21 16,-20 8-28-16,-7-5-17 16,-12-3 0-16,-14-4-145 0,7-7-181 15,-7-11-354 1,6-8-350-16</inkml:trace>
  <inkml:trace contextRef="#ctx0" brushRef="#br0" timeOffset="5549">2116 3015 2403 0,'32'-37'366'0,"-32"37"-96"16,53-41-102-16,-7 15-18 0,7 11-53 15,-1 15 21-15,-6 8-13 16,-6 14-48-16,-40-22-20 15,32 55-7-15,-25-3-33 16,-14 4-32-16,-19-5-173 0,-20 1-187 16,-13-8-352-16,-20-10-280 15</inkml:trace>
  <inkml:trace contextRef="#ctx0" brushRef="#br0" timeOffset="5924">1491 1075 1799 0,'0'0'42'0,"0"0"217"16,0 0 27-16,27 59-50 15,-14 26-84-15,0 15 21 0,0 22-46 16,0 18 7-16,0 8-56 15,0 7-39-15,-6-3-7 16,-14-5-21-16,-6-10 6 0,-13-8 11 16,-7-10-23-16,-19-16 9 15,6-18-10-15,-14-15-12 0,-5-18 24 16,-1-15-16-16,7-22-9 16,0-19 19-16,6-18-6 15,14-26-10-15,-1-19 11 16,21-10-2-16,12-5-9 0,14-2 9 15,12 6-3-15,14 4-10 16,7 4 14-16,-1 11-146 0,0 11-203 16,-6 3-334-16,-6 12-263 15</inkml:trace>
  <inkml:trace contextRef="#ctx0" brushRef="#br0" timeOffset="6180">736 2331 2090 0,'0'0'335'0,"0"0"-50"16,0 0-71-16,46 63-45 15,-7-4-12-15,0 4-29 0,-6-4-27 16,-20 11-35-16,-6 0-40 15,-20 1-9-15,-13-1-9 16,-7-7-13-16,-13-8-120 16,0-11-175-16,-7-14-251 0,7-15-316 15,-6-23-5-15</inkml:trace>
  <inkml:trace contextRef="#ctx0" brushRef="#br0" timeOffset="6372">473 1493 1917 0,'33'62'399'0,"-7"20"-55"16,-13 25-148-16,-6 11-78 16,-1 8-54-16,-6 3-51 0,0-3 6 15,-6-1-14-15,-1-7-142 16,0-3-275-16,-12-12-397 0</inkml:trace>
  <inkml:trace contextRef="#ctx0" brushRef="#br0" timeOffset="6588">335 2867 1706 0,'0'0'390'15,"0"0"8"-15,0 0-98 0,-20 55-126 16,0 12-89-16,1 7-43 16,-14 7-13-16,6 4-29 0,1 4 0 15,-7-8 3-15,0-7-131 16,14-15-163-16,-1-15-194 0,20-44-210 16,-20 22-47-16</inkml:trace>
  <inkml:trace contextRef="#ctx0" brushRef="#br0" timeOffset="6952">236 2409 1461 0,'-46'-15'247'0,"7"30"96"0,6 18-78 15,0 19-66-15,-6 18-49 16,12 8-47-16,14 3 0 0,7 4-35 15,12 0-49-15,7-8 2 16,14-6-3-16,5-12-18 16,8-11 8-16,-7-15 2 0,-33-33-19 15,46 26 9-15,-46-26 7 16,39 0 0-16,-39 0-18 0,0 0 14 16,13-44 9-16,-13 44-12 15,-19-45 56-15,19 45-1 16,0 0-20-16,-53-4 60 15,14 19-23-15,6 19-28 0,6 17-20 16,1 5-1-16,13 10-16 16,13 1-4-16,0 3 2 0,13 0-17 15,0-7-37-15,14-4-219 16,-1-4-277-16,7-14-293 0</inkml:trace>
  <inkml:trace contextRef="#ctx0" brushRef="#br0" timeOffset="7117">584 4363 2141 0,'40'-3'270'16,"19"-16"-114"-16,13-10-97 0,20-12-28 15,0-7-14-15,13 0-329 16,1-4-483-16</inkml:trace>
  <inkml:trace contextRef="#ctx0" brushRef="#br0" timeOffset="10056">6407 5180 436 0,'0'0'121'0,"0"0"34"0,0 0 3 15,0 0 25-15,0 0-47 16,32 29 53-16,8-7-88 16,26-3-30-16,19-8 81 0,33-4-92 15,47-7-33-15,51-7-2 16,60 0 8-16,60-4-14 0,58-1-30 15,33 1-7-15,33 4 34 16,26 0-7-16,1-1-20 0,-14 8-1 16,-33-3 0-16,-39 3-3 15,-46 3 6-15,-40 5 9 16,-52 3 4-16,-40-8-19 0,-39 5 3 16,-39-1 16-16,-27-3-9 0,-19 0 5 15,-27-1 3-15,-13 1-6 16,-19 0 11-16,-14-1-19 15,-26-3 38-15,0 0-19 0,0 0 1 16,0 0 5-16,0 0-135 16,0 0-111-16,-20-11-93 0,-6 4-30 15,-7 3-1-15</inkml:trace>
  <inkml:trace contextRef="#ctx0" brushRef="#br0" timeOffset="11024">6485 5158 362 0,'0'0'37'16,"0"0"66"-16,0 0 45 15,-46 22 32-15,-19 18 19 16,-1 16-13-16,-19 14 10 16,-7 19 41-16,-20 18-96 0,-13 15 54 15,-13 14-82-15,-13 20-53 16,-7 14 71-16,-19 3-81 0,-7-3-4 15,-13 4-21-15,-1-4-16 16,-5-4-5-16,6-7-9 0,19-8 5 16,7-10 0-16,27-16 18 0,6-6-14 15,13-9 3-15,7-10-7 16,13-11 3-16,13-4-3 0,0-8 0 16,13-6 0-16,6-5-22 15,8-7 27-15,-1-7-18 16,7-8 13-16,6-7-98 0,20-7-47 15,33-30-125-15,-39 26-144 0,39-26 4 16,0 0-2-16</inkml:trace>
  <inkml:trace contextRef="#ctx0" brushRef="#br0" timeOffset="11568">2595 8579 569 0,'0'0'7'0,"0"0"20"16,0 0 106-16,0 0-7 15,0 0-23-15,0 0 0 0,0 0-27 16,53 22-48-16,6-11 56 16,7-7-26-16,26-8 77 0,19 0-24 15,21 1-39-15,19-5-1 0,20 1-18 16,33-8-22-16,12-3-10 16,21-1-19-16,-1 1-2 15,21 3 13-15,6 0-19 0,13 0 23 16,19 4-7-16,27 0 1 15,7 11 4-15,-1 4 0 0,14 11-23 16,0-1 18-16,0 12-22 0,6 0 18 16,-6 7 4-16,-1 1-1 15,-19-1 9-15,-6-4-12 0,-21 1-10 16,-19-8 10-16,-6-3 1 0,-20-5-10 16,-20-10-10-16,-14 0 7 15,-25-4-6-15,-20-8 12 0,-14-6 0 16,-25 2-3-16,-20-2 0 15,-14-1 13-15,-26 0-26 16,-12 4-32-16,-21-4 14 0,-6 4-49 16,-33 11-13-16,0 0-40 0,26-40-66 15,-26 40-32-15,13-37-49 16,-19 7-42-16</inkml:trace>
  <inkml:trace contextRef="#ctx0" brushRef="#br0" timeOffset="12288">13037 5523 350 0,'0'0'23'0,"0"0"48"16,0 0 33-16,0 0-24 16,-33-7 75-16,33 7 22 0,-52 52 0 15,6 22-19-15,-7 22-30 16,-6 22 90-16,-13 22-80 0,-7 12 62 15,0 7-81-15,-7 7-11 16,-12 0 4-16,-14 8-42 16,-6-1-46-16,-14-3 5 0,1 0-29 15,-7-7 15-15,7-8-7 0,6-7 1 16,13-15-3-16,13-11 3 16,14-19-14-16,13-7 2 0,6-11 9 15,13-4 0-15,14-10-3 0,6-5-8 16,7-10 5-16,6-5-3 15,1-10 8-15,5-8-5 0,14-33-52 16,0 0-191-16,-13 26-222 16,13-26-133-16</inkml:trace>
  <inkml:trace contextRef="#ctx0" brushRef="#br0" timeOffset="12820">10343 6872 870 0,'0'0'116'0,"0"0"86"16,0 0 16-16,-26 18-53 0,26-18-70 15,-20 37-44-15,7-4-31 16,13-33-2-16,13 34-5 0,-13-34 93 16,33 26-39-16,0-12-30 15,6-6-17-15,7-12-14 16,-7-3 6-16,1-4-12 0,-1-8-12 16,-12-3 12-16,-1-11 0 15,0-4 11-15,-13-11 1 0,0 0-16 16,-13 0 11-16,0 3 119 0,-6 8-38 15,-7 8 14-15,13 29-59 16,-33-15-29-16,-13 22 2 0,0 19-7 16,-7 8-12-16,-6 3 12 15,13 7-3-15,0-4-174 0,20-6-326 16,6-8-230-16</inkml:trace>
  <inkml:trace contextRef="#ctx0" brushRef="#br0" timeOffset="13383">7727 7308 670 0,'-19'44'293'0,"19"-44"46"16,0 52-64-16,6-12-24 16,-6-40-112-16,27 34 60 0,5-8-81 15,8-12-32-15,-1-14-29 16,14-3-21-16,-7-12-29 0,0-4 10 15,-7 1-17-15,1-8-12 16,-7-7 4-16,-1-4 13 0,-12-7 5 16,0-1-2-16,-7-6-4 15,-6-5-8-15,-7 4-2 0,-14 8 136 16,1 11-69-16,-13 11-35 16,-13 14-9-16,-7 19-13 0,-7 11-1 15,0 12-3-15,1-1 5 16,12 0-5-16,40-33-232 0,-46 45-356 15,14-16-242-15</inkml:trace>
  <inkml:trace contextRef="#ctx0" brushRef="#br0" timeOffset="13792">6071 7566 1485 0,'-6'26'38'16,"6"0"166"-16,0-26 14 15,6 22-110-15,-6-22-48 0,14 30 3 16,-14-30 44-16,26 15-44 15,7-12-20-15,0-6-16 0,6-12-16 16,0-4 1-16,-6-6 6 16,0-5 7-16,0-7 69 15,-7-4-50-15,-6-3-23 0,-7-8-9 16,-6 1-12-16,-14-5 0 16,1-3 6-16,-8 7-3 0,-5 8 78 15,-8 14-23-15,-5 16-29 0,-8 14-17 16,-12 18-7-16,-1 12-1 15,-6 10 1-15,6 1-8 0,14 3 0 16,-1-3-10-16,14-4-267 16,26-37-279-16,0 0-207 0</inkml:trace>
  <inkml:trace contextRef="#ctx0" brushRef="#br0" timeOffset="14152">7064 6170 1427 0,'0'0'9'0,"0"0"228"0,0 0-18 16,0 0-71-16,0 0-78 15,-13 48-30-15,19-11-9 0,14-8-16 16,13-6-1-16,13-5-7 0,6-11-7 16,1-7 0-16,6 0 11 15,-13-7-7-15,-13-4 93 0,-33 11-24 16,33-33-9-16,-20 3 23 16,-13-3-36-16,-7 0-27 0,-19 3-11 15,0-3-16-15,-14 7 3 0,-6 11 8 16,0 4-8-16,0 7-5 15,0 15-8-15,0 1-69 16,7 2-322-16,39-14-295 0</inkml:trace>
  <inkml:trace contextRef="#ctx0" brushRef="#br0" timeOffset="15111">4350 6809 669 0,'0'0'10'16,"13"-4"-5"-16,7-10-18 0,-1-1 29 15,1-7-19-15,6-8 3 16,1 0 0-16,-1-3 5 0,0 4-5 16,-6-5 0-16,13 1-4 15,-14 4 11-15,8-1 35 0,-8-3 13 16,8 0 1-16,6-1 2 16,-1 1-33-16,8-8-9 15,12-7-16-15,8-7 11 0,12-8 80 16,13-7-35-16,20-11-35 15,20-8-10-15,13-7 19 0,13-7-22 16,14-12-12-16,-1-3 21 0,7-4 52 16,0 0-20-16,-7 7-40 15,-6 1 3-15,-14 7-20 0,-6-4 18 16,-19 11 4-16,-1 8-29 16,-13 3 10-16,-13 4 10 0,-7 15 12 15,-12 3-17-15,-1 12-8 16,-6 3 3-16,-7 8-5 15,-7 3 14-15,-6 12 7 0,-46 29-14 16,53-37 3-16,-7 4 0 0,-46 33-3 16,53-37 27-16,-53 37-21 15,52-41-23-15,-52 41 20 0,59-37-24 16,-59 37 24-16,46-30 13 16,-46 30 7-16,0 0-18 0,0 0-19 15,0 0-77-15,0 0-70 0,0 0-144 16</inkml:trace>
  <inkml:trace contextRef="#ctx0" brushRef="#br0" timeOffset="15848">8089 3824 187 0,'0'0'-11'16,"0"0"45"-16,0 0 17 15,0 0 8-15,0 0-37 0,0 0-4 16,0 0 2-16,0 0-4 16,0 0 56-16,0 0-13 0,0 0 0 15,0 0-17-15,59-19-11 16,7 12 4-16,6 0-18 0,13-1-17 16,14 1 17-16,6-1 56 0,7-3-45 15,0 4-15-15,-7-4-21 16,-20 0 31-16,-19 3-23 0,-14 8-9 15,-12 0-8-15,-40 0 13 16,0 0-44-16,0 0-12 16,33-3-4-16,-33 3-14 0,0 0-4 15,0 0-1-15,0 0 12 16,0 0-8-16,0 0 27 0,0 0 32 16,39 0 14-16,-39 0-3 15,40 3 5-15,-40-3 4 0,46 0 7 16,-14 4-13-16,-32-4 6 0,46 0 7 15,-6 0-7-15,-1 0-10 16,-39 0 12-16,46 0-2 0,-46 0 0 16,40 0-3-16,-40 0 14 15,0 0-18-15,0 0-4 16,0 0 17-16,0 0-18 0,0 0-17 16,0 0 9-16,0 0 0 15,0 0-15-15</inkml:trace>
  <inkml:trace contextRef="#ctx0" brushRef="#br0" timeOffset="16759">7846 3661 302 0,'0'0'26'15,"33"4"-26"-15,6-4 0 16,0-11 10-16,1-8-2 0,12 1-21 15,1-1 17-15,13-3-4 0,6-7 4 16,13-5-7-16,7 1 3 16,7-4 12-16,13 0-16 0,-1 4-1 15,1 0 2-15,-7-4-55 16,-13-4 29-16,0 4 5 0,-13-7 15 16,-13 7 9-16,-7 4-8 15,-13 3 23-15,-46 30 46 16,0 0 29-16,46-29-1 0,-46 29-3 15,0 0 5-15,0 0-41 16,0 0-10-16,0 0 18 0,0 0-12 16,0 0-30-16,0 0-5 0,0 0 2 15,0 0-4-15,0 0-9 16,-59 51 2-16,0-6 28 0,0-5 39 16,-7-3-44-16,-6 11-25 15,-14 4 32-15,-6 0-11 0,-6 7 56 16,-8 7-35-16,-5-3-10 15,-8 0 3-15,1 7-33 0,0 4 1 16,-14 0-7-16,8 4 54 16,-1-1 70-16,13 4-53 0,0-7-53 15,14-3-9-15,6-9 6 16,13-6-28-16,13-8 6 0,14-11 29 16,6-8-38-16,46-29 16 15,0 0 25-15,-40 26-51 0,40-26-110 16,0 0-69-16,0 0-47 15,0 0 25-15,0 0 18 0</inkml:trace>
  <inkml:trace contextRef="#ctx0" brushRef="#br0" timeOffset="17236">7484 4238 187 0,'0'0'125'0,"0"0"-14"15,0 0-1-15,33 0 0 0,20 3-49 16,6 5 43-16,20-1-29 16,13-3-32-16,19 7-4 0,14 0-30 15,20-4 7-15,13 4 7 16,12-3-1-16,8-1 22 0,-1 4-13 15,1-3-2-15,-7-1-35 16,-7-3-13-16,-13-1 33 16,-13 1-10-16,-20 0-16 0,-19 0 12 15,-27-4 8-15,-19 3-11 16,-14 1-8-16,-39-4 7 0,0 0 18 16,0 0-14-16,40 0-39 0,-40 0-74 15,0 0-60-15,0 0-76 16</inkml:trace>
  <inkml:trace contextRef="#ctx0" brushRef="#br0" timeOffset="17903">9311 3159 161 0,'46'0'85'0,"-46"0"42"16,53 18-7-16,-1 1-48 0,14 3 40 16,13 4-27-16,13 0 30 15,20 0-32-15,12 3-48 0,14 1-16 16,14-1-5-16,-1-3 15 15,6-4-29-15,14-3-17 16,-6-5 17-16,-14-6 4 0,-20-8 1 16,-19-4-19-16,-20 0 31 15,-27-7-17-15,-12 0-5 0,-14-7-9 16,-39 18-35-16,33-22 45 0,-33 22-46 16,0 0 14-16,0 0 25 15,0 0 16-15,0 0-27 0,0 0 32 16,0 0 2-16,0 0-22 15,0 0 1-15,0 0 18 0,0 0 0 16,0 0-17-16,-6 37 32 16,-14 3 76-16,7-3 41 0,-13 8 55 15,-7 10 17-15,-7 8-13 0,-12 14 14 16,-14 5-44 0,-19 14-24-16,-21 3-58 0,-12 5-60 15,-20-1-4-15,-6-3 5 0,-7-4-23 16,-1-15 8-16,14-10-14 15,20-12-15-15,26-15 20 0,20-14-221 16,19-8-272-16,53-22-107 16</inkml:trace>
  <inkml:trace contextRef="#ctx0" brushRef="#br0" timeOffset="18812">10901 3949 494 0,'27'8'83'0,"-1"10"-41"0,7 4 60 15,6 12-29-15,1 6 38 16,6 12-43-16,6 11 71 0,7 11-60 16,7 11 65-16,0 7-93 15,6 12 110-15,7-1-76 16,-7 0-31-16,0 8-31 0,-6 4-9 15,0 3-14-15,-7-3 10 16,-6-5-15-16,12-6 5 0,-6-4 19 16,1-15-19-16,5-4 4 15,-12-7-4-15,-1-11-22 0,-6-8 40 16,-13-7-18-16,0-7-7 0,-13-1 14 16,0-6-4-16,-7 2-20 15,0-6 23-15,-7 0 6 0,1-5-9 16,0 1-3-16,-1-3-5 15,1 2-2-15,6-2 25 0,0-1-37 16,0 7 6-16,0-3 20 16,0-4-16-16,7 4 18 15,-7 0-2-15,-13-26 15 0,33 33 57 16,0-7-25-16,-7-4-11 16,7-3-35-16,0 3-8 0,-7-4 4 15,1 1 10-15,-1-4-20 0,-26-15 14 16,0 0 6-16,20 26-23 15,-20-26-1-15,13 29 32 0,-13-29-15 16,0 0-11-16,0 0 18 16,0 0-22-16,0 0 3 0,0 0-177 15,0 0-257-15,0 0-147 16</inkml:trace>
  <inkml:trace contextRef="#ctx0" brushRef="#br0" timeOffset="19595">9173 4312 798 0,'0'0'197'16,"0"0"54"-16,0 0-85 0,0 0-6 15,0 0-86-15,0 0-35 16,0 0-14-16,0 0-25 15,0 0 11-15,0 0 12 0,0 0-41 16,0 0 23-16,7 51 8 16,-14 5 164-16,-6 3-97 0,0 0-28 15,-7 4-38-15,7-4-7 16,6-4 9-16,7 1-22 0,-6-8-198 16,12-11-253-16,1-12-150 15</inkml:trace>
  <inkml:trace contextRef="#ctx0" brushRef="#br0" timeOffset="20328">8437 4330 565 0,'0'0'110'0,"0"0"28"16,0 0 15-16,0 0-20 15,0 0-38-15,0 0-34 0,-13 33 195 16,13-33-123-16,0 45 67 16,0-1-79-16,-7 4 29 15,7 0-53-15,0 0 36 0,-6 4-46 16,-1-1-49-16,1-6-12 15,6 3-4-15,0-11-15 0,0-8-25 16,0-29 24-16,0 34-2 16,0-34-7-16,0 0-4 0,0 29-106 15,0-29-57-15,0 0-7 16,0 0-28-16,0 0 7 0,0 0 88 16,0 0 50-16,0 0 31 15,0 0 29-15,39 11-12 0,-39-11 14 16,40 4 5-16,-40-4-22 15,46 7 53-15,-7-7-57 0,0 0 45 16,7 0 10-16,14-3 43 16,5-1-28-16,8 0 52 15,-1 0-57-15,7 4 0 0,-7 0-46 16,-6 4 13-16,-1 0-9 16,-19 0-16-16,-6-1 3 0,-14-3 20 15,-26 0-8-15,0 0-6 16,0 0 13-16,0 0 4 0,0 0-14 15,0 0-14-15,0 0 3 16,0 0-1-16,0 0 15 0,0 0-29 16,0 0-35-16,0 0-54 15,0 0-65-15,0 0-1 0,0 0-45 16,0 0-25-16,-33-11-66 16</inkml:trace>
  <inkml:trace contextRef="#ctx0" brushRef="#br0" timeOffset="20860">8884 4814 610 0,'0'0'130'0,"0"0"43"15,-39-15-24-15,39 15-10 0,-40-11-89 16,7 4 61-16,33 7-7 16,-46-4-8-16,0 8 37 0,0 10-64 15,-6 9-29-15,6 6 88 16,-7 4-28-16,1 4-68 0,6 4 7 15,0 7 92-15,6-4-78 16,1 1-19-16,6-1-18 0,13 0-6 16,14-3-15-16,-1-8 23 15,7-33-5-15,33 30-11 16,13-8-15-16,20-11 22 0,12-15-5 16,14-3-7-16,7-8-1 15,6-7 8-15,-6-4-4 0,-7-3-4 16,-7-8 1-16,-13-4-18 15,-19-3 10-15,-7-4 1 0,-20 3-43 16,-19-10 6-16,-14 0 44 16,-6 7 5-16,-13 3-21 0,-7 8 19 15,-6 11 6-15,-1 4-18 16,-12 15-2-16,6 7 29 16,0 7-136-16,0 4-108 15,6 4-121-15,40-15-109 0,-33 30-40 16</inkml:trace>
  <inkml:trace contextRef="#ctx0" brushRef="#br0" timeOffset="22399">7662 4179 740 0,'19'-37'136'0,"-19"37"32"16,20-48-15-16,-7 11-91 16,-6 0-29-16,-7 37 6 0,13-48-18 15,-13 0 6-15,7 7 59 16,6-3-27-16,-7-1-30 15,1-3-3-15,6 0-17 0,-6-4 62 16,6-3-27-16,-7 3-26 16,1 1-9-16,-7-5 2 0,0 1-3 15,-7 3 3-15,1 4-1 16,6 48 82-16,0 0-63 16,-13-41-8-16,13 41-30 15,0 0 24-15,0 0-11 0,0 0-17 16,0 0 1-16,0 0-1 15,0 0-226-15,0 0-127 0,0 0-6 16,0 0-31-16</inkml:trace>
  <inkml:trace contextRef="#ctx0" brushRef="#br0" timeOffset="23088">7787 3236 437 0,'6'-44'110'16,"-6"44"39"-16,0 0-26 0,46-26-30 15,0 11-11-15,13 12-4 16,14-5-21-16,12 1 26 16,14-4 19-16,25-4 11 0,14-3-62 15,20-1-16-15,13 8 72 16,0 0-49-16,0 7-24 0,0 1-16 15,-7-1-12-15,-6 4 14 16,-14 0-32-16,-12-4-5 16,-14 4-84-16,-6-4-45 15,-14-3-14-15,-6 0 24 0,-6-4 16 16,-1 3 17-16,0-3 50 16,-12 4 22-16,-1-4 15 0,0 0 27 15,-6 3-24-15,-7 5 2 16,7-1 6-16,-7 0 2 0,-7 0 16 15,-6 1-7-15,-6 3-21 16,-7 0 4-16,0 0 7 16,-7 0 4-16,-26 0 12 0,39-8 1 15,1 5-13-15,-7-5 5 16,6 1-25-16,0-1 20 16,1 5 2-16,-7-5-8 0,6 1 20 15,-6 3-6-15,-7 1-19 16,-26 3 8-16,33 0-3 15,-33 0 11-15,0 0 12 0,0 0-17 16,0 0 13-16,0 0-21 16,0 0 0-16,0 0 8 0,0 0 14 15,0 0-11-15,0 0 12 16,0 0-9-16,0 0-15 0,0 0-1 16,0 0 10-1,0 0 120-15,0 0-28 0,-46 51 8 16,7 5-54-16,6 10-15 0,0 4 92 15,0 8-58-15,0 3-32 16,7-3-25-16,0-4 13 16,6-11-29-16,7-8-5 0,0-7 30 15,6-7-11-15,1-8-19 16,6-33-25-16,-7 33-163 0,7-33-79 16,0 0-55-16</inkml:trace>
  <inkml:trace contextRef="#ctx0" brushRef="#br0" timeOffset="23648">11026 3691 305 0,'-6'33'68'0,"-7"0"-19"16,6-3 18-16,7-1 0 16,-7 5 47-16,1-5-43 0,6 1-37 15,-7 3 24-15,7 0 11 16,0-3-38-16,-13-8-22 0,13-22 13 16,-6 26-15-16,6-26-4 15,0 0 0-15,0 0 0 0,0 0 10 16,-40 26-2-16,1-11-4 15,-1-4-7-15,1-4-3 16,6 0 12-16,-6 1-18 0,-1-1-1 16,7-3 17-16,-6 3-11 15,-1-3 0-15,-6 3 13 0,-6-3 1 16,-1 3-4-16,-12 1-6 16,-14 3 4-16,-7-4-25 0,-6 4 17 15,-6 0 10-15,-7 1 5 16,6-1-4-16,7-4-4 0,13 0-111 15,13 1-43-15,7-8-43 16,20 3-26-16</inkml:trace>
  <inkml:trace contextRef="#ctx0" brushRef="#br0" timeOffset="23863">9390 4330 660 0,'0'0'103'16,"13"37"26"-16,-13-37 25 15,40 26-49-15,-1-11-5 0,20-15-21 16,0-8-42-16,14-3 92 16,19 0-24-16,6-7 9 0,14-1-33 15,0 1-50-15,6-1-11 16,0 1 0-16,-6-5-37 16,0 9 29-16,-7-5-41 0,-7 4-175 15,-19 1-113-15,-7-1-62 16,-19 0-17-16</inkml:trace>
  <inkml:trace contextRef="#ctx0" brushRef="#br0" timeOffset="24024">11302 3887 735 0,'13'-26'6'0,"-13"26"22"15,20-30-28-15,-20 30 9 0,33-26-101 16,-33 26-117-16</inkml:trace>
  <inkml:trace contextRef="#ctx0" brushRef="#br0" timeOffset="24528">8240 3196 161 0,'0'0'-6'0,"0"0"-5"16,-53 11 11-16,53-11 7 0,-39-4 2 15,39 4-9-15,0 0 27 16,-53-15 34-16,53 15 21 0,0 0 9 16,0 0 8-16,0 0-47 15,0 0-17-15,0 0-10 0,46-51-16 16,14 10 1-16,5 4-5 16,21 0 4-16,12-4 6 0,21 1-13 15,5-5-2-15,8 9 13 16,-14-1 24-16,-6 11-18 0,-27 0-19 15,-19 4 26-15,-20 3-61 16,-46 19-72-16,0 0-94 16</inkml:trace>
  <inkml:trace contextRef="#ctx0" brushRef="#br0" timeOffset="24776">8391 2841 402 0,'0'0'74'0,"46"-7"-11"15,7-4-11-15,19-4 19 0,7 4-10 16,19-4 19-16,14 0-31 16,6 4 13-16,14-4-21 0,-1-3-15 15,-6-1-5-15,7 1-13 16,-1-1-13-16,-6 1 0 0,0 3 5 15,-14 4-7-15,-12 7-54 0,-20 1-99 16,-20-1-82-16</inkml:trace>
  <inkml:trace contextRef="#ctx0" brushRef="#br0" timeOffset="25308">10041 2590 360 0,'0'0'89'0,"26"37"-18"16,20-11-4-16,20-4-16 15,12-4-33-15,21-7-23 0,19 4 10 16,14-4 67-16,25-3 53 16,14-5-17-16,7-3-54 0,-1 4-48 15,-13-4-14-15,-6 4 3 16,-20-4 15-16,-20 0 5 15,-13 0-15-15,-26 0-8 0,-6-4 13 16,-21 0-5-16,-12-3 10 16,-40 7-32-16,39-7 16 0,-39 7-11 15,0 0 23-15,0 0 7 16,0 0-4-16,0 0-9 0,0 0 0 16,0 0-6-16,0 0-4 15,7-37 10-15,-7 37 4 0,0 0-26 16,0 0 22-16,46-19-12 15,-46 19 12-15,39-4 0 0,-39 4 0 16,0 0 5-16,46-11-2 16,-46 11 13-16,0 0-12 15,39 0-15-15,-39 0 19 0,0 0 25 16,0 0 54-16,0 0-2 16,0 0 3-16,0 0-18 0,0 0 36 15,0 0-51-15,0 0-8 16,0 0-30-16,-52 8-17 0,-7-1 8 15,-7 8-8-15,-6-4-5 16,-7 7 8-16,7 1 7 0,6 3-18 16,7 0 23-16,13-3-168 0,6 3-188 15,40-22-123-15</inkml:trace>
  <inkml:trace contextRef="#ctx0" brushRef="#br0" timeOffset="25568">12025 2771 644 0,'0'0'190'0,"0"0"20"15,-46 33-51-15,-7 4-59 0,-12 0-45 16,-8 4-31-16,-5 3-1 16,-1 0-1-16,0 1-11 0,7-5-24 15,6-6-58-15,13-5-205 16,7-3-156-16</inkml:trace>
  <inkml:trace contextRef="#ctx0" brushRef="#br0" timeOffset="25909">12189 2830 620 0,'0'0'151'0,"0"0"50"16,0 0-44-16,0 0-107 16,0 0-26-16,0 0-8 0,0 0 20 15,0 0 121-15,20 63-74 16,-7-8-22-16,-13-3-37 0,0 3-30 15,0 1 3-15,0-1-12 16,7 1 12-16,-7-8-178 0,6-4-215 16</inkml:trace>
  <inkml:trace contextRef="#ctx0" brushRef="#br0" timeOffset="26168">12308 3214 1284 0,'0'0'307'16,"-53"4"64"-16,7 11-84 0,0 3-112 16,0 8-27-16,0 11-23 15,-7 7-23-15,-6 4-38 0,-13 8-36 16,-13 7-11-16,-1 3 3 0,-6-3-15 15,-13 7-10-15,0 0-2 16,-13-7-161-16,12 0-231 16,8-15-251-16,12-7-85 15</inkml:trace>
  <inkml:trace contextRef="#ctx0" brushRef="#br0" timeOffset="28081">9443 5095 106 0,'26'7'-20'0,"-6"4"-18"16</inkml:trace>
  <inkml:trace contextRef="#ctx0" brushRef="#br0" timeOffset="31331">23472 3362 245 0,'0'0'47'0,"13"-44"25"16,-13 44 77-16,0 0-2 15,0 0-8-15,0 0 44 0,0 0-19 16,0 0-101-16,0 0 113 15,0 0 20-15,-32 37-87 16,-28 33 96-16,-38 22-92 0,-34 23 74 16,-25 21-57-16,-27 20 50 15,-20 6-9-15,0 4-72 0,-13 4-45 16,1 0-26-16,12 0-15 16,7-4-19-16,13-7 6 15,13-11 9-15,20-11-19 16,13-8 4-16,19-18-2 0,21-19 4 15,19-14-6-15,13-19-4 16,20-18 25-16,13-12-4 0,14-7-7 16,19-22 3-16,0 0 4 15,0 0-20-15,0 0 21 0,0 0-6 16,0 0-2-16,-27 8-3 16,27-8 11-16,0 0-17 0,0 0 13 15,-6-37 0-15,-1 7-11 0,7 1 7 16,0-1-13-1,7-7 15-15,-1 4-24 0,1-8 8 16,0 8-10-16,-1 0 26 0,1 3 1 16,-7 30-14-16,13-37 22 15,-13 37-17-15,0 0-3 0,13-40 21 16,-13 40-26-16,0 0 14 16,20-45 17-16,-20 45-34 0,0 0 22 15,0 0 7-15,0 0-25 0,0 0 21 16,0 0-5-16,0 0-1 15,0 0 6-15,0 0-13 0,0 0 5 16,0 0 15-16,0 0-8 16,-20 48 12-16,-6 4-14 15,-1 4 91-15,1-1-54 0,0 0-16 16,6-7-4-16,0 0-25 16,1-7 14-16,-1-8-18 0,13-3 15 15,7-30-8-15,0 26 0 0,7-4 29 16,-7-22-5-16,26 18-2 15,14-7-22-15,12-11 10 0,7 0 1 16,14-7-7-16,-1-4-16 16,7 0 18-16,0-8-19 0,0 1-126 15,-7 3-101-15,-20 8-117 16,-52 7-95-16,33-8-81 16,-33 8 9-16</inkml:trace>
  <inkml:trace contextRef="#ctx0" brushRef="#br0" timeOffset="31771">18130 6414 516 0,'-66'0'83'0,"13"0"67"16,7 0 11-16,20 0-18 15,26 0-36-15,0 0-38 0,0 0 162 16,0 0 6-16,0 0-49 16,20 44-1-16,26-7-100 0,0 0 95 15,6 0-78-15,14 4 61 0,0 3-42 16,0 0 23-16,6 1-76 16,-6 3-37-16,-7-4-6 0,-13-3-19 15,-7-5 14-15,-19 5 19 16,-14-4-28-16,-25-4 2 0,-21-3-7 15,-12-4-8-15,-14 0 0 0,-6-12 2 16,-1-3-2-16,8-7-10 16,6-8 17-16,6-10-4 15,0-5-3-15,7-10-6 0,7-8 6 16,6-4-4-16,0-3 4 0,14 3 7 16,5-3-15-16,8 3-2 15,-1 0 7-15,14 5-2 0,-1 2 11 16,8 5-2-16,5-1-78 15,8 1-101-15,-1-1-164 0,13-3-250 16,7 0-117-16</inkml:trace>
  <inkml:trace contextRef="#ctx0" brushRef="#br0" timeOffset="32132">18931 6720 1327 0,'0'0'250'16,"0"0"87"-16,33 30-18 0,-33-30-126 15,0 0-101-15,0 0-57 16,0 0-4-16,0 0-7 0,0 0-20 16,33 26-10-16,-33-26 0 0,33 3 12 15,-33-3 2-15,0 0-1 16,0 0-7-16,20-33-5 15,-20 4-7-15,0 29 16 0,-20-30 6 16,-13 19-4-16,0 4-10 16,-13 10 122-16,7 8-46 0,-7 8-28 15,13-1-21-15,33-18-12 0,-33 37-8 16,33-37-12-16,-20 37 9 16,20-37 6-16,0 37 6 0,0-37-18 15,7 30-6-15,-7-30-89 0,0 0-113 16,0 0-169-16,0 0-146 15,46 26-22-15</inkml:trace>
  <inkml:trace contextRef="#ctx0" brushRef="#br0" timeOffset="32412">19267 6713 1362 0,'0'0'94'16,"32"-4"129"-16,-32 4 9 0,0 0-46 15,0 0-83-15,33 0-36 16,7 4-37-16,-14-8-16 0,7 1-11 16,-33 3 4-16,39-12 10 15,-39 12-1-15,0 0-16 0,20-29 2 16,-20 29 95-16,0-37-25 0,0 37 45 16,-26-30-47-16,-7 16 31 15,0 6-33-15,-6 12-25 16,-1 0-16-16,-6 10-6 0,13 5-5 15,33-19-5-15,-39 26-18 0,39-26-84 16,-26 33-243-16,26-33-312 16,0 0-123-16</inkml:trace>
  <inkml:trace contextRef="#ctx0" brushRef="#br0" timeOffset="32692">17216 6787 139 0,'0'0'-13'15,"0"0"1"-15,0 0 0 16,0 0-22-16</inkml:trace>
  <inkml:trace contextRef="#ctx0" brushRef="#br0" timeOffset="34551">29242 975 645 0,'0'0'90'0,"0"0"-29"15,0 0-9-15,-46-11 20 16,-13 22-15-16,-20 19 106 0,-7 14-63 15,-6 19 46-15,-19 22 26 16,-8 15-9-16,-5 22 38 0,-14 18-71 16,0 19-33-16,0 11 34 15,0 15-58-15,6 3 83 16,14 8-74-16,6 7-37 0,14 11-18 16,19 4-12-16,0 8 9 15,13 10 2-15,0-3-11 16,7-4 8-16,0-7 57 15,-7-8 17-15,1-15-48 0,6-3-29 16,-7-11 74-16,7-8-43 16,-14-7-20-16,8-11-22 15,-1-7 4-15,0-12 4 0,7-14-17 16,7-8 0-16,-1-18-5 16,7-12 5-16,-7-6 3 0,14-20 0 15,-7-6-3-15,7-12 0 16,-1-11 0-16,7-3 0 15,33-30 3-15,-33 22 1 0,33-22-4 16,0 0-67-16,-32 0-26 16,32 0-18-16,0 0-33 15,-27-37-32-15,21 0-19 0,-7 0 49 16,13-3 33-16,0 3 23 16,-7-4 6-16,7 0 39 15,0 1 14-15,0-1 10 0,0 8 17 16,0 33-2-16,-7-41 18 15,7 41-12-15,0-37-11 0,0 37 13 16,0 0 4-16,0 0 0 16,-6-37-13-16,6 37 7 0,6-37 4 15,-6 37-4-15,0 0-11 16,20-37 0-16,-20 37 28 16,0 0-1-16,0 0 67 15,0 0-24-15,0 0 88 0,0 0-1 16,0 0-59-16,7 48-40 15,-7 4 55-15,-13 4-44 0,-7-5-30 16,-6 5-4-16,-1-5-15 16,1 1-3-16,0-11-2 0,13-8-4 15,-7-3 8-15,20-30-8 16,-7 40 5-16,14-10 7 16,-7-30 8-16,26 33-8 0,7-7-4 15,6-11-8-15,14-8-5 16,6-7 1-16,7-7 4 15,6-1-5-15,-13 1 1 0,-6 0 1 16,-7 3-107-16,-46 4-115 16,26 4-169-16,-26-4-177 15,0 0-26-15</inkml:trace>
  <inkml:trace contextRef="#ctx0" brushRef="#br0" timeOffset="35052">24813 6853 1683 0,'0'0'222'0,"0"0"70"0,-27 8-46 15,1 7-84-15,0 10-74 16,-7 1-26-16,7 7-25 15,-7-3-23-15,-7 7-17 0,-6-7 7 16,7-5-7-16,-7 1 12 16,7-7-3-16,-1-8-14 0,7-7 4 15,33-4 14-15,-33 3-7 16,33-3-8-16,0 0-1 0,0 0 6 16,0 0 4-16,0 0 13 15,0 0 36-15,40 11-32 0,12 8-1 16,8 3-11-16,5 11-1 15,1 4-5-15,0 4 6 16,-1 3-15-16,-5 0 14 0,-1-3-146 16,-13-8-229-16,6-7-288 15,-12-4-73-15</inkml:trace>
  <inkml:trace contextRef="#ctx0" brushRef="#br0" timeOffset="35368">25430 7348 2044 0,'0'0'179'0,"0"0"79"15,14-33-35-15,-14 33-94 16,0 0-66-16,0 0-35 0,0 0-18 16,32-22 0-16,-32 22-10 15,40-22-6-15,-40 22 6 0,0 0 4 16,0 0-4-16,33-11 0 15,-33 11 4-15,0 0-4 0,0 0-4 16,0 0 7-16,0 0-3 16,0 0 9-16,-33 22-6 0,33-22-3 15,-33 29 3-15,33-29-10 16,0 0 0-16,0 0 3 0,0 41-5 16,0-41-114-1,0 0-98-15,66 11-136 0,6-14-193 16,-13-9-103-16</inkml:trace>
  <inkml:trace contextRef="#ctx0" brushRef="#br0" timeOffset="35565">26042 7153 2718 0,'0'0'248'16,"32"-26"47"-16,-32 26 23 15,0 0-115-15,40-19-94 16,6 1-56-16,0 10-28 0,0 1-16 16,0 3-13-16,-7 1-156 15,-39 3-165-15,27-11-233 0,-27 11-384 16</inkml:trace>
  <inkml:trace contextRef="#ctx0" brushRef="#br0" timeOffset="36824">23032 218 898 0,'-53'33'207'0,"-6"15"37"16,-13 22-47-16,-20 23-2 16,-13 21 24-16,-20 23-86 0,-6 26 56 15,-7 18-82-15,-14 18 65 16,-5 23-73-16,-14 7 28 0,-13 4-21 15,-13-1-5-15,-7-3-52 16,-6-7-16-16,-7-8-20 16,-7-10-3-16,14-12-10 15,0-19-12-15,13-10 12 0,13-15 0 16,6-19 0-16,7-18 0 16,14-15-12-16,-1-22 12 15,13-11-13-15,1-15 7 0,-1 0 12 16,1-11-11-16,-7-4 5 15,-1-4-8-15,1-3 5 0,7-4-2 16,6-3 9-16,20-4-4 16,6-4 0-16,20-8-9 0,6 1 15 15,14-4-14-15,13-4 8 16,0-3 9-16,6 0-9 16,14 3-8-16,-1 0 8 0,8 4 7 15,-1-3-16-15,33 3-75 16,-33-4 18-16,33 4-9 0,0 0-33 15,0 0 3-15,0 0 4 0,0 0-1 16,0 0 7-16,0 0-39 16,0 0-20-16,0 0 21 0,0 0 10 15,0 0 54-15,0 0 33 16,0 0 36-16,0 0-18 0,0 0 10 16,0 0-6-16,0 0 39 15,0 0-22-15,0 0-21 0,0 0 5 16,0 0 31-16,0 0-18 0,0 0-42 15,0 0-32-15,0 0-27 16,0 0-54-16,0 0 72 16,6-44 22-16,8 7 10 0,5 3 23 15,-19 34 3-15,33-37 7 16,0 8 15-16,-33 29 3 0,39-33-6 16,-39 33 57-16,0 0 69 15,27-41 73-15,-27 41-73 0,0 0-34 16,0 0 25-16,-7-30-37 15,7 30 44-15,0 0-42 16,-26-7-45-16,26 7-10 0,-46 11-4 0,6 0-17 16,8 8-5-16,-1 3 21 15,-7-4 84-15,7 4-56 16,33-22-12-16,-46 23-6 0,46-23-11 16,-32 18-21-16,32-18 34 15,0 0-28-15,0 0 120 0,6 33-64 16,7 1-36-16,20-1 13 15,0 0-13-15,0-3-14 0,0 7-9 16,6-4 0-16,-13-4 14 16,-26-29-11-16,40 45-4 0,-14-16 4 15,-26-29-30-15,26 34-308 0,-26-34-214 16,14 29-75-16</inkml:trace>
  <inkml:trace contextRef="#ctx0" brushRef="#br0" timeOffset="37448">14410 4193 957 0,'-32'-29'28'0,"32"29"-14"16,0 0 124-16,0 0 107 0,0 0-26 16,6 55-102-16,7 12-27 15,14-1 114-15,12 8-107 0,7 0-30 16,0 0 103-16,0-8-79 15,0 1-48-15,-7-8-21 0,-6 0 110 16,-6-7-50-16,-8-8-13 0,-12-3-19 16,-7-1-26-16,-13-3-19 15,-7-3 3-15,20-34 7 0,-46 33-9 16,0-15-6-16,7-10 0 16,-1-19 7-16,7-12-3 15,-6-17-14-15,6-19 10 0,0-12 11 16,20-13-6-16,13-9-5 15,0 1 26-15,13-4-2 0,7 7-11 16,6 11-10-16,-6 19-11 16,0 11 15-16,-1 11-3 0,-6 12-17 15,-13 25-218-15,0 0-222 0,0 0-87 16,40-15-88-16</inkml:trace>
  <inkml:trace contextRef="#ctx0" brushRef="#br0" timeOffset="37811">15376 4629 1005 0,'0'0'248'0,"27"33"46"0,-27-33 3 15,0 0-103-15,0 0-79 16,0 0-35-16,0 0 16 0,0 0-10 15,0 0 30-15,26 0-68 16,-26 0-24-16,13-29-9 16,0-1-13-16,-13 1 14 0,0-1 131 15,0 8 20-15,0 22-15 0,0 0-47 16,0 0-44-16,0 0-38 16,-39 19-2-16,13 10-25 0,6 4 12 15,0 4-11-15,14-7 11 16,-1 3-11-16,7-3 3 0,7-8 3 15,-7-22-12-15,26 18 15 0,0-7-11 16,7-14 13-16,-7-5-68 16,1 1-84-16,-27 7-162 0,0 0-214 15,19-37-211-15,-12 7-27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02:32.3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3041 269 0,'0'0'81'0,"0"0"10"16,0 0-5-16,0 0 14 16,0 0-47-16,0 0 12 0,0 0-7 15,0 0-7 1,26-4 24-16,-26 4 12 0,46-18-31 15,0-5 13-15,7-3-3 16,19-10 52-16,20-5-3 0,20-11 10 16,19-3-13-16,27-4-44 15,19-8-11-15,14 1 22 0,12-1 0 16,-6 1-28-16,7-1-15 16,-13 1-4-16,-1 7-12 0,1-1-10 15,-7 5 5-15,-7 3-21 16,1 12-2-16,-14-1 8 0,0 8 4 15,-13 3-11-15,-6 1 10 16,-20 6-3-16,-13 1 8 16,-14 8-8-16,-12 2 0 0,-21 1 5 15,-6 4-10-15,-19 0 12 16,-7-1-12-16,-33 8 12 0,0 0 1 16,26-4-8-16,-26 4 0 15,0 0 10-15,0 0 2 0,0 0-5 16,0 0 1-16,0 0-8 15,0 0 6-15,0 0-6 0,0 0 5 16,0 0-5-16,0 0 0 16,0 0 2-16,0 0-14 0,0 0-84 15,0 0-46-15,0 0-14 16,0 0-13-16,-33-36 5 0,0 17 7 16,7 4 25-16,26 15 51 15,-46-7-3-15,13-8 46 16,33 15 35-16,-39-11-15 15,39 11 22-15,-40-4-14 0,40 4 19 16,0 0 3-16,0 0-17 16,0 0 37-16,-33-7-20 0,33 7 3 15,0 0 50-15,0 0-2 16,0 0 48-16,0 0-15 0,46 37 2 16,0-11-10-16,0-4-9 15,0-7 3-15,0-1 2 0,7-2-35 16,-14-5-30-16,1-3-4 15,-7-8-5-15,-33 4-4 16,33 0 15-16,-33 0 39 0,0 0 10 16,0 0 13-16,0 0 1 15,0 0-8-15,0 0 0 0,0 0-3 16,0 0-25-16,0 0-22 16,0 0-9-16,0 0-17 0,0 0 0 15,0 0-11-15,0 0 6 16,-14 26 18-16,-18 0-13 0,5-4 0 15,-12 7-10-15,6-3 21 16,0-4-17-16,0 1 0 0,14-1-6 16,-8-7-1-16,27-15-209 15,0 0-131-15,0 0-192 16,-26 22-31-16</inkml:trace>
  <inkml:trace contextRef="#ctx0" brushRef="#br0" timeOffset="723">7294 1035 747 0,'0'0'206'0,"0"0"31"16,0 0-7-16,0 0-38 0,0 0-18 16,-40 22-41-16,40-22-65 15,0 0-48-15,0 0-10 0,-32 3 37 16,32-3 30-16,0 0-27 15,0 0-16-15,0-37-24 16,19 1-29-16,14-1 6 16,7 7-8-16,-1 4 17 0,7 4 1 15,-7 4 12-15,-6 6-21 16,0 9-7-16,0 6 25 0,-33-3 0 16,0 0 3-16,33 19 6 15,-33-19 20-15,13 41 8 16,-20-8-3-16,7-33 21 0,-26 40-28 15,0-6-11-15,26-34-10 16,-46 37 9-16,13-12 2 0,33-25 20 16,-39 19-2-16,39-19 8 15,-40 15 14-15,40-15-17 0,-33-4-4 16,33 4-13-16,-33-30-24 16,14-6-10-16,-1-12 1 15,13-15 8-15,-6-15 12 16,7-11-16-16,-1-7-9 0,1 4 22 15,-1 7-34-15,0 7-105 16,1 19-76-16,-1 8-80 0,1 14-202 16,6 7-86-16</inkml:trace>
  <inkml:trace contextRef="#ctx0" brushRef="#br0" timeOffset="944">7964 0 1161 0,'0'0'125'0,"0"0"87"16,-6 44-68-16,-21 12-59 0,-6 3-66 15,-13 7 9-15,7 5-31 16,-7 6-17-16,0-3-239 0,-7 0-146 15,-6 0-86-15</inkml:trace>
  <inkml:trace contextRef="#ctx0" brushRef="#br0" timeOffset="1663">7044 1009 822 0,'0'0'195'0,"0"0"-21"15,0 0-88-15,0 0-36 16,0 0-29-16,46 22 16 0,-46-22-12 16,53 0-31-16,-53 0 39 15,33-11-33-15,-33 11 16 16,0 0-6-16,0 0-4 0,0 0 117 15,0 0-49-15,0 0-22 16,0 0-38-16,0 0-6 16,-53 29 25-16,7 1-38 0,7-4 28 15,-1-8 16-15,7-3-32 16,-6-4 7-16,39-11 7 0,-33 7 3 16,33-7-4-16,-33-11-17 15,33 11 9-15,-20-37-18 0,7-3 9 16,7-8-21-16,6-8 38 15,0-10-4-15,0-8-14 16,6 4-8-16,-6 3 6 0,0 12 16 16,0 18 4-16,7 4 27 15,-7 33-34-15,0 0 18 16,0 0-16-16,0 0 21 0,0 0 38 16,0 0-45-16,0 55-13 15,0 4 10-15,0 0 32 0,6 11 29 16,8-3 0-16,-1 3 8 15,6 4-19-15,8-4 16 0,-8 0-18 16,1-7-38-16,0 0-10 16,0-8 26-16,-20-6-3 15,0-1-16-15,-20-4-12 0,-13-3-18 16,-20-5 15-16,-6 1-22 16,0-11 4-16,-13-4-6 15,0-3 6-15,6-12-6 0,-6-10 14 16,-1-12-8-16,14-15 11 15,7-10-1-15,-1-12-17 0,20-4 3 16,0 1 1-16,27-8 3 16,6 4 5-16,6 4-2 0,14-1-3 15,6 5 0-15,7 3-6 16,7 0 10-16,6 7-37 0,0 0-138 16,6 8-143-16,-6 3-219 15,7 8-103-15,-1 4-45 16</inkml:trace>
  <inkml:trace contextRef="#ctx0" brushRef="#br0" timeOffset="2884">7537 1873 450 0,'0'0'137'16,"0"0"39"-16,0 30-32 15,-7 7-23-15,-12 7 16 16,-8 8 59-16,-5 7-21 15,-8-4-40-15,-6 4 7 0,-13 4 1 16,-7-4-31-16,1 4-59 16,-14-4-14-16,0-3-19 0,-7-8 13 15,8-8-36-15,-8-6 6 16,14-5 1-16,0-7 8 0,6-7 0 16,13-11-5-16,1-8-16 15,12-11 1-15,1-7 1 0,13-7 11 16,6-12-46-16,7-3-12 15,13-1 17-15,6 8 23 0,7 4 5 16,-13 33-2-16,27-26-10 0,-27 26 34 16,26-3-13-16,-26 3-12 15,0 0 8-15,26 48 20 16,-13-12-16-16,-6 5 14 0,-14-4 15 16,1-11-7-16,-7 4-15 15,-7-5-3-15,0-2-4 0,20-23 10 16,-33 25-13-16,1-10 5 15,5-4 17-15,1-7-19 0,0-8 10 16,26 4-13-16,-33-18-5 0,33 18-9 16,-33-48-26-16,0 3 7 15,13 8 36-15,1 8-24 0,19 29 12 16,0 0-7-16,0 0 23 16,0 0-18-16,-33 11 19 0,13 19-18 15,0 14 25-15,7 4-12 16,0 0-21-16,0 0 40 15,0-7-26-15,0-4 24 0,0-4-29 16,6-11 32-16,7-22-29 0,-13 26 27 16,13-26-27-16,0 0 37 15,0 0-28-15,0 0 11 0,0 0-20 16,-13-30 19-16,6-7-20 16,1-7 17-16,-1 0-11 0,0 3 11 15,7 8 15-15,-6 11-20 16,6 22 22-16,0 0 0 0,0 0 38 15,-26 22 29-15,-7 11-28 16,-7 11-4-16,1 8 8 0,-14-4 6 16,7 4-64-16,0-4 6 15,0-7-10-15,7-5-13 0,6-10-155 16,33-26-222-16,-33 30-232 16</inkml:trace>
  <inkml:trace contextRef="#ctx0" brushRef="#br0" timeOffset="3076">6045 1884 1418 0,'0'0'110'0,"0"0"-35"0,33-22-33 16,-33 22-59-16,0 0 20 15,0 0-205-15,0 0-144 0,0 0-157 16</inkml:trace>
  <inkml:trace contextRef="#ctx0" brushRef="#br0" timeOffset="3240">5776 3310 1176 0,'0'0'244'0,"39"30"-50"16,1-19-111-16,12-11-33 16,1-11-19-16,6-4-218 0,-6-7-169 15,-7-4-203-15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02:37.0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602 4611 468 0,'0'0'110'0,"-39"-4"3"0,39 4-24 16,0 0 16-16,0 0-45 16,0 0-16-16,-46-7 15 15,46 7-64-15,0 0 40 0,-53-4-44 16,53 4 9-16,-46-4 5 15,46 4 8-15,-46 8-30 16,46-8 10-16,-46 11 30 16,46-11-37-16,-52 26 22 0,52-26-8 15,-53 33 13-15,53-33-41 16,-59 41 28-16,59-41 0 16,-52 49 8-16,52-49-26 0,-53 44 23 15,53-44-5-15,-33 48-5 16,33-48 37-16,-20 52-39 0,20-52 34 15,-6 52-39-15,6-52 8 16,20 59 16-16,6-15 61 16,-26-44-39-16,52 44 50 15,1-7-56-15,0-11 71 16,-1-4-50-16,1-7-2 0,-1 0-29 16,-6-4 38-16,7-4-33 15,-53-7-10-15,52 4 26 0,-52-4 68 16,46-7-42-16,-46 7-25 15,0 0 2-15,46-41-60 16,-46 41 31-16,40-59-20 0,-14 3-4 16,-6 1-2-16,-7 0-4 15,-6-1 32-15,-7 1 2 0,-7 7-17 16,-6 7 12-16,13 41-33 16,-20-44-3-16,20 44 14 15,-39-42 10-15,39 42-8 16,-53-29 8-16,53 29 6 15,-39-23 1-15,39 23-77 0,0 0-116 16,0 0-148-16,0 0-108 16</inkml:trace>
  <inkml:trace contextRef="#ctx0" brushRef="#br0" timeOffset="1455">386 4786 436 0,'0'0'93'0,"0"0"3"0,0 0 19 16,0 0-17-16,59-11 10 16,-13-4-42-16,-46 15 5 15,65-46 11-15,-5 6-37 0,5-12 6 16,8-3-19-16,12-16 15 16,7-10-57-16,13-15 39 0,13-7-59 15,7-12 46-15,13-3-38 16,7-4 28-16,6 7-22 15,7 7 26-15,6 12 39 0,-6 11-49 16,6 11 19 0,0 8 33-16,-6 10-16 0,13 8-6 15,-7 8-8-15,0 3 14 16,-6 7-14-16,-7 4-3 0,-6 1-9 16,-7 2-14-16,0-2 7 15,-7 6-26-15,-6-3 46 16,-7 7-53-16,-13-3 34 0,-6-1-15 15,-7 8 15-15,-7-4 3 16,-19 8 17-16,-7 0 64 16,0-1-14-16,-13 4-33 0,-6 4-25 15,-7-3 33-15,0-1-36 16,-33 4 25-16,32 0 12 0,1-4-32 16,0-3-1-16,0 3-11 15,0 1 17-15,-7-1 9 16,14-4-17-16,-8 1 4 15,14 0-17-15,-6-1-2 0,6 1 11 16,-7 0-2-16,7-1-14 16,-6-3 15-16,-7 4 29 0,6 3-12 15,-13-3-8-15,-26 7 16 16,0 0 18-16,33-15-3 0,-33 15-28 16,0 0-4-1,0 0-3-15,-6-30-24 0,6 30 4 16,-33-29-19-16,6 7-23 0,-12 3 1 15,6 3 22-15,0 2-17 16,0-1 36-16,33 15-27 16,-32-19 40-16,32 19-17 0,-40-18 12 15,40 18 10-15,0 0-21 16,-33-15 18-16,33 15-24 0,0 0 20 16,0 0-27-16,0 0 17 15,0 0-15-15,0 0 25 0,0 0-13 16,20 41 20-16,6-12-20 15,1 2 19-15,-1-2 5 16,-26-29-21-16,52 37 9 0,-6-7-18 16,-6-12 29-16,-40-18-16 15,46 11 6-15,-13 0 9 16,-33-11 9-16,33-3 11 0,-33 3-16 16,32-11-5-16,-32 11-4 15,0 0-23-15,33-15 46 0,-33 15-9 16,0 0 7-16,0 0 19 15,0 0-29-15,0 0 9 0,0 0-24 16,0 0-6-16,-46 29 7 16,-6 5 8-16,-14 3 36 15,0 3-29-15,1-3 11 0,-1 0-11 16,13-4-22-16,1 1 13 16,6-8-31-16,6-4 5 15,40-22-296-15,0 0-356 0,-39 22-146 16</inkml:trace>
  <inkml:trace contextRef="#ctx0" brushRef="#br0" timeOffset="4448">7476 2433 1084 0,'0'0'371'0,"0"0"-38"0,52 22-91 16,-6-15-108-16,0-10-65 16,7-8-44-16,0-12-38 15,-14-2-298-15,14-5-235 0</inkml:trace>
  <inkml:trace contextRef="#ctx0" brushRef="#br0" timeOffset="2520">9079 1583 446 0,'0'0'91'16,"0"0"58"-16,0 0-3 0,0 0-27 15,0 0 20-15,0 0-6 16,33 37 8-16,-13-4-39 0,-14-3-26 16,8 3-21-16,-14-33 17 15,-7 41-8-15,0-8 9 16,7-33-57-16,-32 37 15 0,-1-7-31 16,-7-12 27-16,1-3-46 15,13-8 27-15,-7-3-14 0,33-4 20 16,-40-4-14-16,40 4 23 15,0 0-38-15,0 0 4 0,-33-52 1 16,27 4-2-16,6 4 21 16,13 11-20-16,-13 33 21 0,26-45-28 15,-26 45 44-15,0 0-45 16,40-29 29-16,-40 29-49 16,33-11 51-16,-33 11 4 0,0 0-29 15,26 22 13-15,-26-22 11 16,13 33 13-16,-13 1-15 0,0-34 26 15,-13 33-35-15,13-33 55 16,-40 33-83-16,8-11 39 0,-1-7-6 16,0-8 52-16,0 4-9 15,33-11 81-15,-39 4-3 0,39-4-18 16,-33-11-48-16,33 11 15 16,-27-26 21-16,8-7-59 0,12 0-12 15,-6-12-2-15,13-6-27 16,0 6 7-16,-7-4 13 15,7 9-20-15,-13 3 4 16,13 37 10-16,-6-48-21 0,-7 14-20 16,13 34-231-16,-27-44-227 15,27 44-208-15</inkml:trace>
  <inkml:trace contextRef="#ctx0" brushRef="#br0" timeOffset="2720">9066 921 1390 0,'0'0'333'0,"0"0"-48"0,0 0-109 16,0 0-79-16,0 0-63 15,0 0-5-15,0 0-35 0,0 0-274 16,0 0-283-16,0 0-116 15</inkml:trace>
  <inkml:trace contextRef="#ctx0" brushRef="#br0" timeOffset="2916">8836 1187 1240 0,'0'0'401'15,"53"7"-106"-15,-7-7-73 16,0 0-75-16,0-7-61 0,-7-1-36 16,-6-3-27-16,-33 11-20 15,39-7-64-15,-39 7-253 0,0 0-276 16,0 0-85-16</inkml:trace>
  <inkml:trace contextRef="#ctx0" brushRef="#br0" timeOffset="3555">8317 1727 499 0,'0'0'139'16,"0"0"-6"-16,0 0-5 0,0 0 11 15,0 0-11-15,0 0 41 16,0 0-53-16,0 0 3 0,0 0-20 16,0 0-54-16,0 0-27 15,0 0 21-15,0 0-23 0,-13-48 10 16,6 11-30-16,7 37-7 15,7-44-4-15,-7 44 4 0,20-42-8 16,-20 42 0-16,0 0 14 16,39-29 9-16,-39 29 18 15,33-4-27-15,-33 4 5 0,0 0-17 16,39 37 8-16,-39-37 3 16,27 49 12-16,-14-12-2 0,-13-37 26 15,6 41-9-15,-6-41 4 16,-6 40-22-16,6-40 24 0,-20 37 3 15,20-37-26-15,-46 33 1 16,46-33 0-16,-53 19-5 0,14-8 0 16,0-11 0-16,39 0-8 15,-53 0 21-15,53 0 4 0,-46 0-22 16,46 0-3-16,0 0 8 16,-39-4 0-16,39 4-6 15,0 0 9-15,0 0-8 0,0 0-15 16,-46-7 49-16,46 7-36 15,0 0 27-15,0 0-16 0,-33-4-4 16,33 4-5-16,0 0 2 16,0 0-11-16,0 0 11 0,-40-11 3 15,40 11 26-15,0 0-26 16,0 0-209-16,0 0-121 0,0 0-52 16,-33-4-54-16</inkml:trace>
  <inkml:trace contextRef="#ctx0" brushRef="#br0" timeOffset="3813">8238 1168 642 0,'-6'-44'156'16,"6"44"-13"-16,0 0-55 15,0 0 155-15,0 0-80 0,0 0 40 16,0 0-17-16,6 55-78 16,1 1-16-16,-1-4-44 0,7 3-14 15,1 0-14-15,-8-7-24 16,1 0 17-16,-1-7-5 16,-6-41-145-16,-6 49-310 0,-7-12-177 15</inkml:trace>
  <inkml:trace contextRef="#ctx0" brushRef="#br0" timeOffset="4260">7791 1571 937 0,'7'42'228'0,"-7"-42"-38"16,6 37-100-16,-6-37-27 0,0 0-36 15,14 40 8-15,-14-40 10 16,0 37-26-16,0-37-14 0,0 0 14 16,-27 41-8-16,27-41 80 15,0 0-12-15,-39 26 39 0,39-26 31 16,-40 11-2-16,40-11-21 15,-32 0-10-15,32 0 4 16,0 0-25-16,-33-26-40 0,33 26 1 16,-27-37-21-16,14 4-20 15,0-1 2-15,13-2-6 0,-6-5-2 16,-1-8-9-16,7-10 0 16,7-4-3-16,-7-7 7 0,6 3 2 15,-6 8-10-15,-6 11 4 16,-1 7 0-16,7 5 2 0,0 36 0 15,-13-30-32-15,13 30-103 16,0 0-142-16,0 0-217 0,0 0-110 16,-33 22 1-16</inkml:trace>
  <inkml:trace contextRef="#ctx0" brushRef="#br0" timeOffset="5027">6996 1735 1291 0,'0'0'188'0,"-19"-45"59"15,19 45-102-15,0 0-35 0,-7-44-61 16,7 44-44-16,13-48 1 16,0 3-6-16,7 4 0 0,-20 41-3 15,33-55 3-15,-33 55-7 16,39-45-7-16,-39 45 7 0,0 0 4 15,46-33 3-15,-46 33-11 16,0 0 17-16,46 15 14 0,-46-15-13 16,20 40-3-16,-13 1 5 15,-14 0 0-15,-13-4-12 16,20-37 14-16,-19 49-14 0,19-49-6 16,-40 44 23-16,40-44 13 15,-46 33-16-15,46-33-4 0,-39 26-13 16,39-26-6-16,0 0 7 15,0 0 10-15,-53-18-13 0,53 18 26 16,-33-60-21-16,14 4 3 16,5-3 0-16,1-4 85 0,0 0-32 15,0 1 13-15,0 10-17 16,0 0 4-16,-7 4 3 16,7 7-13-16,0 4-16 0,13 37-9 15,-13-36-11-15,13 36-5 16,0 0-2-16,-20-41-3 0,20 41 11 15,0 0-12-15,0 0 0 16,0 0-9-16,0 0-94 0,0 0-108 16,0 0-147-16,0 0-103 15,0 0 4-15,0 0 1 0</inkml:trace>
  <inkml:trace contextRef="#ctx0" brushRef="#br0" timeOffset="5336">6825 2174 971 0,'0'0'198'16,"0"0"44"-16,0 0-28 0,46-26-79 15,-6-11-57-15,-1-7-21 16,1 3-5-16,-1 5 23 0,1 6 12 15,-1 12 40-15,-39 18-32 16,46-8-9-16,-20 16-4 0,-26-8-4 16,27 33-13-16,-14 4-17 15,-13 3-15-15,-20-3-16 16,0 4-8-16,-19 3 4 0,-1-7-2 16,-12-4-11-16,-1 1-185 15,-6-12-140-15,13-4-143 0,-6-7-84 16,52-11 40-16</inkml:trace>
  <inkml:trace contextRef="#ctx0" brushRef="#br0" timeOffset="5803">6635 1065 541 0,'-46'-30'159'0,"46"30"-12"16,0 0-70-16,0 0-23 15,0 0 55-15,0 0 2 0,0 0 54 16,0 0-37-16,6 48 12 16,-6-48-38-16,14 67-24 0,-1-8-17 15,-7 0-25-15,7-7-11 16,-6-4 10-16,-7-4-1 0,0 1-8 15,0-45-14 1,-7 62-8-16,-6-17 5 0,13-45-9 16,-26 45 0-16,26-45 30 15,0 0-24-15,-59 37 14 0,59-37-6 16,-46 18 18-16,46-18-59 16,-46-7 8-16,46 7 10 0,0 0 4 15,-53-30 110-15,53 30-51 16,0 0-21-16,0 0-15 0,-52 8 7 15,52-8 8-15,-46 40 51 16,19 5-10-16,8-5-36 0,12 1-18 16,7 0-14-16,7-4 16 15,-7-37-18-15,13 44 7 16,-13-44-29-16,0 0-182 0,46 33-267 16,-46-33-177-16</inkml:trace>
  <inkml:trace contextRef="#ctx0" brushRef="#br0" timeOffset="6836">5846 1661 601 0,'0'0'175'0,"0"0"-12"0,0 0-5 16,0 0-39-16,0 0-105 15,0 0 44-15,0 0-15 0,0 0-21 16,0 0 9-16,0 0 12 16,20 44-32-16,-20-44-32 0,0 0 28 15,0 0-31-15,0 0 28 16,0 0 20-16,0 0-9 15,0 0-22-15,0 0 38 0,0 0-49 16,0 0 25-16,0 0 4 16,46 4-16-16,-46-4 15 0,0 0-13 15,0 0-6-15,33-41 20 16,-33 41 32-16,0 0 14 0,0 0-6 16,6-44-1-16,-6 44-13 15,0 0-28-15,0 0-9 0,-52-19 34 16,52 19-34-16,-59 4 14 15,59-4 39-15,-53 4 15 0,53-4-7 16,0 0 10-16,-33-4 19 16,33 4 3-16,0 0-65 0,0 0-14 15,0 0 0 1,-13-38 10-16,13 38-33 0,7-44-10 16,-7 44 27-16,13-59-16 15,-7 7-153-15,8 4-108 0,-8 4-177 16,1 7-74-16</inkml:trace>
  <inkml:trace contextRef="#ctx0" brushRef="#br0" timeOffset="7137">5807 1202 748 0,'0'0'194'0,"-53"-34"58"0,14 12 23 16,39 22-66-16,0 0-53 15,-33-33-25-15,33 33-7 0,-13-52-31 16,13 8-56-16,6-12-25 16,8 1 1-16,-1-4 18 0,13 0-37 15,-6 0 6-15,13 3 10 16,-7 5-4-16,0 10-11 0,-6 4 5 15,-20 37 0 1,26-31-67-16,-26 31-207 0,0 0-218 16,0 0 8-16,33-22 6 15</inkml:trace>
  <inkml:trace contextRef="#ctx0" brushRef="#br0" timeOffset="7631">6096 77 347 0,'0'0'96'16,"0"0"-6"-16,0 0-19 15,-33-29-16-15,33 29-17 0,-39-15 10 16,6 11-4-16,0 8-8 16,-6 4-15-16,6 6-17 0,0 1 16 15,33-15-2-15,-40 33-23 16,14-3 10-16,0 3-2 0,6 0 10 16,14-3-13-16,-1 7 8 15,0-4 55-15,1 0-7 16,-1-3 19-16,-6-1 47 0,13-29-33 15,-26 41 7-15,26-41-30 16,-46 33 33-16,0-7-6 0,-7-4-1 16,1-11 8-16,6 2 8 15,6-10 45-15,1 1 23 0,39-4-29 16,-33-7-31-16,33 7-45 16,-20-46-38-16,20-5-23 0,7-12-10 15,13-4 13-15,6 1-5 16,0 3-26-16,7 11 34 15,-7 4-16-15,-6 15-19 16,-20 33-97-16,33-30-205 0,0 12-185 16,-7 18-100-16</inkml:trace>
  <inkml:trace contextRef="#ctx0" brushRef="#br0" timeOffset="8999">9539 3398 651 0,'0'0'119'16,"0"0"-11"-16,0 0-27 15,-46-4 22-15,46 4 31 0,-46 23-19 16,46-23-18-16,-46 33-31 16,46-33-24-16,-26 44-11 0,13-14 5 15,6-1 8-15,7-29 3 16,20 37-21-16,-20-37 6 16,33 22-19-16,-33-22 8 0,39 4-11 15,-6-11-10-15,-7-8 0 16,-26 15 7-16,40-41-17 0,-7 8 4 15,-7 4 9-15,-6-1-3 16,-7 0 13-16,-13 30-22 0,6-29 26 16,-6 29 0-16,0 0-4 15,-65-4 30-15,12 19 44 16,-6 7 9-16,-13 8-29 0,-1-1-22 16,1 4-15-16,-13-3-7 15,12 0-17-15,-12-5-2 16,0-2 9-16,-1-9-21 0,14 1 13 15,0-11-5-15,6 1 13 16,7-10-16-16,0 1-1 0,13 0 7 16,0-3-3-16,46 7 16 15,-46-15-10-15,46 15-2 0,0 0-11 16,-33-40 4-16,13 3 3 16,20 37 0-16,0-45 3 0,-7 5 6 15,7 40-2-15,0-45-14 16,0 5-1-16,-6 7 20 15,6-1-21-15,0 5 20 16,0 29-22-16,-7-34 14 0,7 34 2 16,0 0-1-16,0 0-15 15,0-25 8-15,0 25-1 0,0 0 4 16,0 0-10-16,0 0 12 16,0 0 23-16,-19 37-15 0,5 7 11 15,1 0-13-15,13 8-8 16,0 0 15-16,0-1-29 0,0-3 28 15,13-3-14-15,-13-8 15 16,7-7-11-16,-7-30-14 0,0 30 24 16,0-30-9-1,0 0-5-15,-20 33 0 0,20-33 10 16,-33 26-10-16,33-26-3 16,-52 18 11-16,26 1-13 0,-7-1 5 15,33-18-3-15,-40 37 10 16,7 4-7-16,1-4 23 0,12 7-19 15,0 1 13-15,7-9 18 16,0 1 17-16,0-3 23 0,13-34-5 16,-13 37 0-16,13-37-2 15,0 0 1-15,-27 29-11 0,27-29-7 16,0 0 19-16,-33 11-3 16,33-11-25-16,0 0-10 15,-32-33-11-15,12-8-9 16,26-10-21-16,8-12 1 0,5-11-18 15,14-11-66-15,0 4-121 16,0 3-212-16,6 0-248 0,7 7-142 16</inkml:trace>
  <inkml:trace contextRef="#ctx0" brushRef="#br0" timeOffset="9260">8994 3040 1260 0,'39'-15'300'16,"-6"0"-1"-16,7 4-47 16,-8 7-45-16,-5 4-87 0,-27 0-25 15,0 0-37-15,26 19-34 16,-26-19 9-16,13 33-13 0,-26-3 4 15,-13-1-7-15,-14 1-44 16,-12-1-198-16,-14 1-172 0,0 0-180 16,-6-8-41-16</inkml:trace>
  <inkml:trace contextRef="#ctx0" brushRef="#br0" timeOffset="9476">8718 2741 880 0,'0'0'217'16,"0"44"80"-16,-13-7-64 16,-7 3-58-16,-13 5-80 0,-6 3-40 15,-1 0-36-15,-6-4-5 16,-6 4-14-16,-1-3-129 0,1 3-249 15,-14 3-176-15</inkml:trace>
  <inkml:trace contextRef="#ctx0" brushRef="#br0" timeOffset="9733">7699 3601 1227 0,'0'0'203'16,"0"0"24"-16,-19 52-52 0,-8-7-70 16,27-45-49-16,-26 63-25 15,-7-11-16-15,13-8-10 0,20-44 33 16,-46 56-107-16,7-12-204 15,39-44-162-15,-52 41-68 0</inkml:trace>
  <inkml:trace contextRef="#ctx0" brushRef="#br0" timeOffset="10211">7351 3542 886 0,'0'0'63'0,"0"0"102"16,0 0-21-16,0 0-28 0,0 0-42 16,0 0-1-16,-7 52-36 15,7-52-15-15,-19 59-22 16,-1-14-3-16,20-45 3 0,-46 45 4 15,46-45 0-15,-52 37 1 16,52-37 5-16,-53 18-14 0,53-18-20 16,0 0-48-16,0 0-34 15,-59-33 37-15,59 33 4 0,-33-59 35 16,33 59 26-16,-13-57 7 16,13 57 39-16,0 0 53 0,0 0-39 15,0 0-12-15,0 0 55 16,0 0 37-16,0 0-29 0,0 0 26 15,-66 31 10-15,20-2 9 16,46-29-20-16,-66 45-55 16,14-8-22-16,-7-8-13 0,-7-3-10 15,-6-4-7-15,6-3-14 16,-6-4-2-16,6-4-4 0,0-4-5 16,7-3 0-16,13-8-13 15,46 4 1-15,-59-22-197 0,59 22-222 16,0 0-224-16</inkml:trace>
  <inkml:trace contextRef="#ctx0" brushRef="#br0" timeOffset="10540">7680 3040 1811 0,'0'0'74'0,"39"0"33"16,-39 0-49-16,0 0-31 0,0 0-24 16,0 0 26-16,0 0-29 15,0 0 6-15,0 0 3 16,0 0-31-16,0 0-49 0,0 0-19 15,0 0-65-15,0 0-78 16,0 0 7-16,0 0 0 0,0 0 7 16,0 0 32-16,0 0 68 15,0 0 40-15,0 0 38 0,0 0-6 16,0 0-54-16</inkml:trace>
  <inkml:trace contextRef="#ctx0" brushRef="#br0" timeOffset="10991">7765 2796 1204 0,'0'0'210'16,"13"-26"9"-16,-13 26-49 0,0 0 76 16,0 0-14-1,-20 33-76-15,-6 1-84 0,-13 3-25 16,-7-4-19-16,-7 4 7 16,7 0-27-16,-6-4-4 0,6-11-10 15,-7 0 17-15,7-7-7 16,46-15-16-16,-26 15 21 0,26-15 5 15,0 0-114-15,0 0-32 16,0 0 59-16,0 0 2 0,-13-52 29 16,26 0 42-16,7 8-21 15,6 7 3-15,-6 8 28 0,-20 29 0 16,0 0 39-16,19-30 2 16,-19 30-3-16,0 0-12 15,0 0-15-15,-39 18-6 0,-1 5 15 16,-6 2-28-16,7 5-2 15,0-4 0-15,39-26-231 0,-60 37-345 16,14-4-162-16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4:30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59 632 0,'0'0'144'16,"0"0"29"-16,0 0 0 16,0 0-25-16,0 0 39 0,6 23-25 15,-6-23 13-15,40 22 3 16,19-4-19-16,6 1-29 0,27-12-4 15,14 4-46-15,25-7-41 16,20 0-7-16,27-8-11 16,6 0-4-16,6 0-11 0,1-3-3 15,-7 3-9-15,13 1-3 16,-26-5 14-16,-14 5 6 0,-12-1-21 16,-14 0 19-16,-19 0-23 0,-13 4 14 15,-14 0 8-15,-13 0-4 16,-12-3-14-16,-14-1 4 0,-20 0-1 15,-26 4 7-15,26 4 5 0,-26-4 6 16,0 0-23-16,0 0-57 16,0 0-26-16,0 0-1 0,0 0-22 15,-39-11 118-15,6-4-209 16,0 4 20-16,33 11 43 16,-46-11 46-16,46 11 68 0,-39-15 14 15,39 15 0-15,-53-14 2 0,53 14 5 16,-33-15-9-16,33 15 41 15,0 0-43-15,0 0 39 0,0 0-27 16,-33-19-2-16,33 19 31 0,0 0-13 16,0 0 0-16,0 0 63 15,0 0 61-15,0 0-9 0,0 0-26 16,0 0-2-16,33 19-1 0,0-4 8 16,6-1 0-1,1 1-5-15,6-4-20 0,0-3-18 16,0 3-9-16,0-4 7 0,-7 0-6 15,1 4-9-15,-14-7-5 16,0 4 54-16,-26-8 5 0,0 0-16 16,0 0-27-16,7 40-25 0,-7-40-5 15,-26 41-21-15,-1-8-3 16,-6-3 3-16,-6-4 5 0,6-4-14 16,7-4-65-16,26-18-103 0,-40 22-184 15,40-22-175-15,0 0-43 16,0 0 53-16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4:31.6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3919 1165 555 0,'0'0'140'0,"0"0"89"15,0 0 51-15,0 0-14 0,26 56-23 16,-19-4-21-16,-7-8-59 0,-7 8-23 16,1-4-6-16,-1-4-53 15,1-3-33-15,-7-4 10 0,-1-4-9 16,1-4 0-16,13-29-24 0,-39 37-28 16,-1-11 20-16,-6 0-29 15,0-11 22-15,0 0-21 0,7-8 11 16,0-7-67-16,6 0 5 15,33 0-14-15,-40-7 20 0,40 7 1 16,-26-30 6-16,26 30-5 0,-7-52 4 16,7 8 29-16,0 44-12 15,7-44 28-15,-7 44-6 16,0 0 11-16,20-37 3 0,-20 37-9 16,0 0 21-16,0 0-25 0,0 0 29 15,19 44-25-15,-5-7 27 16,-14-37 29-16,6 52 9 0,-19-15 12 15,13-37-44-15,-13 40 12 0,13-40-30 16,0 0-9-16,-46 41 9 16,13-18-19-16,33-23 19 0,-53 15-9 15,14-11 3-15,39-4-3 0,-39-4 10 16,39 4-28-16,-40-23 5 16,40 23-25-16,-33-37 14 15,14-4-3-15,12 8 17 0,0 0 7 16,7 33-19-16,0-34 24 0,0 34 5 15,0-29-19-15,0 29 26 16,0 0-27-16,0 0 39 0,0 0-38 16,0 0 23-16,0 0-5 15,-39 44 56-15,0-3-7 0,6-1-4 16,-7-3-13-16,7 0-23 0,1-6 8 16,32-31-23-16,-40 33 0 15,40-33-127-15,0 0-120 16,-46 33-137-16,46-33-64 0,-33 11-6 15,33-11 14-15</inkml:trace>
  <inkml:trace contextRef="#ctx0" brushRef="#br0" timeOffset="190">3538 854 917 0,'39'-18'11'0,"7"6"89"16,-6 1 39-16,-1 0-20 16,1 0-53-16,-1-4-66 15,7 1 0-15,-6 3-151 0,-1 3-152 16,-39 8-121-16</inkml:trace>
  <inkml:trace contextRef="#ctx0" brushRef="#br0" timeOffset="414">2986 887 825 0,'0'0'324'15,"0"0"93"-15,-7 56-54 16,1-1-97-16,-1 12-107 0,7 8-64 15,0-5-41-15,0-4-48 0,7 1 10 16,-7-8-190-16,-7-4-191 16,1-10-196-16,-7-1-4 0</inkml:trace>
  <inkml:trace contextRef="#ctx0" brushRef="#br0" timeOffset="658">2644 1483 1027 0,'0'0'355'16,"27"19"23"-16,-27-19-37 0,32 48-76 16,-12-8-72-16,-7-3-62 15,7 0-27-15,-13-4-60 0,-1-3-2 16,-6-30-20-16,-6 44-11 0,-14-9-27 15,20-35-114-15,-46 33-163 16,-7-11-180-16,7-7-71 16,-6-8-7-16</inkml:trace>
  <inkml:trace contextRef="#ctx0" brushRef="#br0" timeOffset="1324">2408 1050 696 0,'0'0'190'0,"0"0"87"0,0 0-6 16,-7 30-32-16,7 11-29 0,-6-4-47 15,-8 11-34-15,1 0 10 16,-6 0-56-16,-8 0-16 0,-6 0-26 16,-6-7 3-16,0-4-23 15,-14-4-19-15,-13 0-2 0,1-3 4 16,-9-4 10-16,2-8-5 0,0-3-2 16,6-4-18-16,0-4 2 15,7-3 0-15,7-11 9 0,6-8-10 16,6-4-33-16,7-10-24 15,0-4-5-15,14-12 21 0,-1-3 17 16,0-11-6-16,7 0 19 16,0-4 23-16,6 4-13 0,-6 7-3 15,0 8 11-15,7 7 3 0,6 37-14 16,0 0-7-16,0 0 21 16,-33 7 8-16,6 23 6 0,8 14 6 15,-1 15 5-15,7 8 28 0,6-4 6 16,1 0-4-16,6-1 0 15,-7-2-3-15,1-5 1 0,-1-11-6 16,-6-3-20-16,6-8-17 0,7-33 15 16,-13 33 8-16,13-33-18 15,0 0-12-15,-33 34-7 16,-6-15 4-16,6-11 0 0,0-12 13 16,0 0-5-16,-6-7-17 0,-1 3 3 15,1 8 3-15,0 0 8 16,6 8-2-16,-7 7 3 0,1 3 18 15,6 12 2-15,-6-1-11 0,12 8-15 16,27-37 8-16,-33 48 2 16,20-7-2-16,13-41-11 0,0 52-6 15,13-15-84-15,-13-37-103 0,0 0-159 16,53 37-172-16,-7-26-61 16</inkml:trace>
  <inkml:trace contextRef="#ctx0" brushRef="#br0" timeOffset="1568">2230 14 1262 0,'46'-14'26'16,"-46"14"187"-16,0 0 134 0,0 0 2 15,0 0-106-15,7 44-104 0,-33 4-66 16,-27 15-21-16,-19 7-39 16,-20 8-18-16,-14 8-31 0,-13-2-124 15,1 5-145-15,-7 4-163 0,-6-1-71 16,-7 0 37-16</inkml:trace>
  <inkml:trace contextRef="#ctx0" brushRef="#br0" timeOffset="1925">172 1583 481 0,'0'0'164'16,"40"22"7"-16,-7-7 25 0,-33-15-12 15,39 15-5-15,-39-15-43 16,0 0-23-16,33 11-2 0,-33-11 17 15,0 0 16-15,0 0-1 0,0 0-16 16,0 0-68-16,0 0-35 16,0 0-24-16,0 0 5 0,-46-8 5 15,7-3 11-15,6 4 7 16,33 7 2-16,-40-19 23 0,7 1 8 16,14-8-20-16,6-4-18 15,13-7-13-15,0 1-3 0,6-1 1 16,1 3 5-16,6 1-4 15,7 7-9-15,-7 0 8 0,13 4-11 16,-26 22-46-16,33-26-144 0,-33 26-99 16,33-22-119-16,-33 22-57 15,0 0 15-15</inkml:trace>
  <inkml:trace contextRef="#ctx0" brushRef="#br0" timeOffset="2121">100 1191 974 0,'-26'-44'204'16,"13"-4"35"-16,0-12-16 16,-1-14-15-16,1-18-4 0,7-1 59 15,-1-3-8-15,1 4-85 0,6 18-37 16,0 11-57-16,13 11-44 16,13 12-11-16,7 5-15 0,6 13-20 15,7 0-128-15,-6 15-122 0,-1 3-168 16,7 0-151-16,-6 4-53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9:27.71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0 266 1357 0,'-20'-26'237'16,"20"26"61"-16,0 0-64 0,0 0 20 16,0 0-14-16,20 26-3 15,13 30-47-15,13 29 0 0,13 33-30 16,6 26-62-16,8 15-47 15,-1 3-14-15,7-3 72 16,-13-7-32-16,-7-16-31 16,-13-10-34-16,-7-11 8 0,-13-16 7 15,-6-17 13-15,-7-12-5 16,-13-11-9-16,0-59-9 0,0 0-10 16,-19 52-2-16,19-52 3 15,0 0 8-15,0 0-35 16,-46-82 1-16,26-21 11 0,26-4-12 15,27-8 15-15,26 8-2 16,14 18 6-16,19 19-5 0,7 22 5 16,6 26 4-1,1 18-7-15,-14 23 12 0,-14 18-2 16,-12 7-3-16,-20 11 34 16,-20 12-12-16,-32 3-10 0,-27 8-6 15,-20-4-4-15,-19 0 1 16,-13-4-2-16,-7-11-9 0,6-15 4 15,-6-11 0-15,12-14-42 16,8-15-111-16,6-15-78 16,20-19-93-16,14-11-205 0,32-14-367 15</inkml:trace>
  <inkml:trace contextRef="#ctx0" brushRef="#br0" timeOffset="555">2281 1090 1936 0,'0'0'340'0,"0"0"35"0,0 0-50 16,-26 41-92-16,6-1-54 15,-13 8-19-15,7 15-28 16,-7 7-20-16,13 8-8 0,0 3-42 15,7 4-15-15,20-7 19 16,6-4-20-16,13-8-26 16,7-7-3-16,13-11 1 0,7-11-25 15,-1-15 15-15,7-18-19 16,7-11-22-16,-13-23-46 16,-1-14-1-16,-6-15 4 0,-13-11 37 15,-7-12 1-15,-12-6 19 16,-8 10 22-16,-6 8-9 0,0 22 15 15,-6 11 12-15,6 37-13 16,0 0-6-16,0 0 25 0,-20 44 10 16,7 12 22-16,13 3-17 15,13 7-6-15,13-3-19 0,14-8 8 16,6-3-16 0,20-11-9-16,-7-12 13 0,1-14-11 15,-1-11 9-15,-7-15-15 16,1-22 0-16,-14-15 10 0,-12-23-18 15,-8-21 7-15,-19-23 13 16,-6-10-16-16,-7 7 21 0,-7 14 72 16,0 19-15-16,0 22-29 15,14 19-17-15,6 44-15 0,0 0-15 16,0 0-3-16,0 0-231 16,0 0-130-16,-7 52-159 0,20-1-327 15,20-17-188 1</inkml:trace>
  <inkml:trace contextRef="#ctx0" brushRef="#br0" timeOffset="876">4089 0 2316 0,'0'0'27'0,"0"0"179"0,0 0 66 16,7 56-40-16,-7 29-90 15,6 18-17-15,7 23-35 16,7 18 37-16,6 4-38 0,14 3 6 16,-1-7-15-16,7-7-30 15,7-12 4-15,-7-17 27 0,0-12-28 16,0-15-27-16,0-18-18 16,-13-12 9-16,-1-10-6 15,-32-41-14-15,53 37 3 0,-20-19 14 16,7-10-14-16,0-8-8 15,-1-4 8-15,-6-7 3 0,6 0-84 16,-6-7-138-16,7-5-94 16,-1-6-170-16,14-4-306 0,-1-8-176 15</inkml:trace>
  <inkml:trace contextRef="#ctx0" brushRef="#br0" timeOffset="1321">6107 972 2033 0,'-32'-40'121'0,"-1"7"121"15,-13 3-51-15,-13 0-47 16,6-3-48-16,-6 7 2 0,6 0-47 16,7 8-29-16,7 7-9 15,6 11-5-15,33 0-8 16,-39 48 85-16,6 22 16 15,6 8-4-15,14 10-50 0,7 1-3 16,12 0-22-16,21-4-1 16,5-8-2-16,14-10-16 0,7-15 8 15,6-16 1-15,0-10-21 16,7-15 9-16,-7-14 4 0,0-19-4 16,0-12-6-16,-13-21 11 15,0-19-5-15,-13-18-14 0,0-19 14 16,-13 0 3-16,-7 8-14 15,0 18 46-15,-13 22 13 16,0 18-29-16,0 45-13 16,0 0 13-16,-13 34 68 0,0 28-47 15,0 16-4-15,13 7-17 16,19 7-14-16,8-7 8 0,19-7-11 16,19-12-19-16,8-10-136 15,-1-12-129-15,1-14-189 0,0-12-262 16,-8-18-85-16</inkml:trace>
  <inkml:trace contextRef="#ctx0" brushRef="#br0" timeOffset="1768">6976 126 2138 0,'-20'-40'74'15,"20"40"-6"-15,0 0 66 0,0 0 37 16,0 0-18-16,0 0-18 15,-13 59-67-15,20 18 19 0,19 27-5 16,7 14-23-16,13 23 8 16,0 3 14-16,-7 0-30 0,14 3-14 15,-7-10 2-15,-7-11-4 16,1-15-12-16,-8-15-16 0,-5-22 5 16,-1-19 1-1,-13-14 51-15,-13-41-17 0,0 0-23 16,0 0-19-16,0 0-13 15,20-67 11-15,0-25-7 0,6-30-22 16,20-19 7-16,20-3 14 16,12 15-4-16,1 18-3 0,13 26 4 15,0 26 14-15,0 30-6 16,0 18 0-16,-6 29 7 0,-14 23 11 16,-19 14-6-16,-14 12-1 15,-26 6 31-15,-19 5-17 16,-27 0-15-16,-20-1 5 0,-32-7-10 15,-14-3-5-15,-6-12 2 16,6-10-2-16,7-16-90 16,14-10-67-16,18-12-102 0,14-14-157 15,46 7-207-15,-6-48-88 16,45 0 24-16</inkml:trace>
  <inkml:trace contextRef="#ctx0" brushRef="#br0" timeOffset="2132">8981 880 1937 0,'0'0'261'0,"20"33"15"16,-20-33-50-16,19 41-56 0,1-4-55 16,6-8-54-16,14-3-28 15,6-7-4-15,0-8-21 0,6-11-13 16,8-4 12-16,-8-14 1 15,1-16-11-15,-1-2 3 0,-12-12 0 16,-7-8-5-16,-14-3-9 16,-6 0 11-16,-19 7 6 15,-14 12-10-15,-13 14 7 0,-19 26 83 16,-21 33 14-16,-25 30 23 16,-14 22 21-16,-13 14-12 0,14 9-54 15,12-1-4-15,20-4 5 16,33-10-28-16,33-5-22 15,26-10 2-15,27-19-23 0,25-11-12 16,14-11-63-16,20-19-156 16,-1-14-118-16,1-11-176 15,6-19-251-15,0-15-63 0</inkml:trace>
  <inkml:trace contextRef="#ctx0" brushRef="#br0" timeOffset="2460">10526 130 2253 0,'0'0'68'16,"27"-33"132"-16,-27 33-4 0,0 0-2 15,0 0-29-15,0 0 11 16,32 37-20-16,-18 22 1 16,-14 26 20-16,-7 26 6 0,-13 22 16 15,-6 18 4-15,-7 8-59 16,0-4-26-16,-6-11-49 0,6-14 17 15,7-8 13-15,13-23-25 16,6-10-43-16,14-15 23 0,-1-15-13 16,20-15-22-16,-26-44-4 15,66 41 13-15,0-19-11 16,13-7-6-16,0-11 0 16,6-4-11-16,0-8-15 0,1 1-2 15,-14-1-283-15,-6 1-157 16,-14-8-62-16,-12 8-107 0,-40 7-319 15,46-11-136-15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9:32.34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13925 444 663 0,'39'-22'249'0,"-39"22"60"0,33-22 2 16,-33 22 3-16,0 0-30 16,0 0-140-16,0 0-66 15,-72-7-40-15,-47 3-12 0,-45 11-12 16,-46 8 87-16,-53 4-30 16,-33 3-49-16,-32-4 7 0,-40 4-10 15,-26-10-12-15,-60-1-7 16,-45-11-17-16,-53-4 20 15,-66 0-13-15,-59-7 3 16,-26-4 7-16,-26 4-10 0,-7 0 4 16,19 0 21-16,21 4-5 15,26-1-33-15,52 1 37 0,53 0 1 16,59-1 44-16,65 1 36 16,54-1 0-16,58 5-30 0,60-5-32 15,58 1-3-15,41-1-16 16,38 5-7-16,40-1-10 15,20 0 6-15,19 1-17 0,20 3 21 16,33 0-14-16,0 0 10 16,-32 7-15-16,32-7 21 0,0 0-17 15,0 0 16-15,-20 33-8 16,20-33 4-16,0 0-8 16,-20 41 7-16,20-41-13 0,-6 41 19 15,-1-1-13-15,-6 1 10 16,6 7-14-16,-6 15 23 15,0 18-12-15,6 22 105 0,1 27-47 16,6 29 15-16,13 29 5 16,0 46-23-16,0 36 7 0,7 36-44 15,-13 34-1-15,-7 33-11 16,-14 34-4-16,-5 18-20 0,-14-1 20 16,-7 1-18-16,-6-10 13 15,0-1-12-15,-6-11 8 16,-1-16-3-16,7-28 7 15,7-27-6-15,6-29-5 0,13-26 14 16,14-29-3-16,-1-22 0 16,1-26 0-16,6-30 0 0,-7-19 5 15,7-25-9-15,-7-19-1 16,7-26 2-16,-6-14-1 0,6-19 8 16,6-15-2-16,-6-7-10 15,0-26 8-15,0 0 0 0,-6 26 0 16,6-26-11-16,13 26 17 15,-13-26-3-15,33 22-3 16,6-7 0-16,7-4-7 0,20-8 13 16,6-6-6-16,20-1-8 15,20-3 15-15,26-5-1 0,20 1-6 16,19-3 0-16,20 3 0 16,33-1 0-16,20 1 5 0,33 4 2 15,25-4-7-15,34 4-11 0,20-1 11 16,19 1-9-16,20-4 20 15,26 3-14-15,20-3-1 0,6 11-8 16,0 8 12-16,-6 10 4 16,-7 4-4-16,-6 11-12 0,-20 8 12 15,-26 0-3-15,-20 3-57 16,-26 4 29-16,-20-11-18 16,-20-7 0-16,-20-5 3 0,-25-10-4 15,-14-7-10-15,-20-8 23 0,-19-11 15 16,0-4 5-16,-20-11 22 15,-7-4-15-15,-19-10 10 0,-7-5-9 16,-13 1 14-16,-7 0-11 16,-12 3 14-16,-14 0-4 0,-7 4 21 15,-6 1-2-15,0 2-2 0,-6 1 1 16,-7 3-12-16,-1-3 0 16,1 4-2-16,-6-1 2 15,-1 1-14-15,-6 3 49 0,-7 4-2 16,-13-1 12-16,0 5-20 15,0 3-8-15,-7-3-8 0,-6 7-13 16,-7-8 2-16,-26 19-5 0,33-18 15 16,-33 18-1-16,26-30-3 15,-26 30-9-15,27-48 5 0,-8 4-16 16,-5-4 20-16,-8-8-20 16,-6-3 12-16,0-11-3 0,7-4-11 15,-14-4 17-15,14-10-17 0,-7-5 16 16,0-11-6-16,6-7 1 15,7-7 4-15,1-15-3 16,12-11-1-16,-6-19 0 0,6-18 4 16,7-7-7-16,-7-12 0 15,7 1 6-15,-7-4 5 0,0 7-11 16,-6 0 15-16,0 8-15 0,0-5 12 16,6 5-12-16,0 0 9 15,0-1-9-15,7 0 8 0,7 8-4 16,-1 0 3-16,1 3-4 0,-1 1 7 15,0 3-14-15,1 4 12 16,-7 4-12-16,0 0 14 0,6 7-15 16,-6 0 14-16,6 11-9 15,-6 4 0-15,0 19 0 16,0 10-7-16,0 15 19 0,-14 8-16 0,1 11 11 16,0 3-18-16,-7 8 19 15,-6 3-16-15,-7 5 16 16,0-1-8-16,-7 4 0 0,0-5 0 15,1 5-5-15,-7-4 11 16,0 0-12-16,-1 0 9 0,1 1-3 16,0 2-5-16,7-2 5 0,-1 6 0 15,0 5 6-15,7 51-10 16,0-60 10-16,0 60-6 16,-6-51 2-16,6 51-10 0,0 0 8 15,0 0-6-15,0 0 13 0,0-48-7 16,0 48-5-16,0 0 10 15,0 0-24-15,0 0-43 0,0 0-79 16,0 0-44-16,0 0-98 16,0 0-79-16,0 0-132 0,-20-67-78 15,20 67 35-15</inkml:trace>
  <inkml:trace contextRef="#ctx0" brushRef="#br0" timeOffset="2372">5560 1908 804 0,'-27'-37'188'16,"27"37"107"-16,-19-36-86 15,19 36-7-15,-20-37-42 16,20 37-9-16,-26-41-37 16,6 11-12-16,-6 5-41 0,26 25-43 15,-46-41-5-15,6 4 18 16,-6 4 51-16,0 7-30 16,0-5-23-16,-6 5-9 0,-8 4-4 15,1 0-13-15,0 0 0 16,-13-4 7-16,0-4 1 0,-7 5-17 15,-7-1 6-15,7 0-15 16,7 4 98-16,-7 0-45 16,7 3-10-16,6 4-4 0,7 4-3 15,-7 4-13-15,7-1 4 16,0 5-2-16,0 3-4 16,0 0-1-16,-13 3 1 15,-1 1-10-15,1 4-5 0,-7-1 4 16,7 0 5-16,0 1 63 15,-1 3-2-15,8 4-25 0,5-1-11 16,1 9-6-16,7-1-10 16,-1 0-2-16,1 7-7 0,6 1-3 15,-7 3 3-15,0 4 6 16,1 0 7-16,-1 8 65 16,1 0-39-16,6 3-5 15,-7 4-13-15,7-1-7 0,-6 8 5 16,6 8 31-16,-7 3-12 15,0 8-16-15,1 3-6 16,-7 4-1-16,0 0 9 0,6 4 6 16,0-8-10-16,14 4-10 15,-7 0 9-15,0 3-11 0,13 1 10 16,-6-4-16-16,12 0 6 16,1-4 3-16,0 1-4 15,13-1-7-15,0 0 8 0,-1-3 0 16,8-1 2-16,6 1 2 15,0-8 1-15,6 8-6 16,1-4 10-16,0 0 8 16,-1-1-6-16,1 5-6 0,-1-4-4 15,1-8-9-15,6 1 7 16,0-1-7-16,7-3-5 0,-7-4 5 16,13 0 2-16,1-3-2 15,5-8 3-15,8 0 11 16,-1-4 0-16,7 2 51 0,0-6-12 15,0 1-23-15,13-1-7 16,1-3-14-16,-1-3-7 0,0-1-2 16,7 0 0-1,-1-3 5-15,-6 3-9 0,7 0 4 16,0 0 0-16,0-3 3 16,-1 0 5-16,8-5-8 0,-1-2 6 15,7 2-6-15,0-2 0 16,-1-5 0-16,1-3-8 0,0-4 2 15,0 4 2-15,-7-8 4 16,1 1 0-16,-8-5-3 16,8-3 0-16,-8-7 3 0,8-4 0 15,-1 0 0-15,0-4 0 16,0-7 0-16,1 3-3 0,-8-3-1 16,8-4 4-16,-8 4 0 15,1 4 5-15,0-5 4 16,-7-2-7-16,0 2 6 15,-6-2-12-15,6-9-1 0,-7 5 5 16,8-5 5-16,-8 1-5 16,1 4 0-16,-7-5-6 15,6 9 6-15,-6-1-8 0,-6 0 10 16,-1 0-2-16,1 0 0 16,-1-3 5-16,-6 3-5 0,0-9 4 15,0 2-9-15,-1-4 5 16,8-3 0-16,-7-1 0 0,6-3 0 15,1 3 0-15,-1 0 0 16,0-3 0-16,1 0-8 16,-1 3 8-16,-6 0 0 15,0 1 0-15,-7-5 0 0,7 1-4 16,-13 0 4-16,-1-4 0 16,1 3 0-16,0-3 0 0,-7 0 0 15,-6 0 4-15,6 0-4 16,-7 4 2-16,-6 0-2 15,0-1 3-15,0 5-6 0,0-5 9 16,0 8-6-16,0-7 8 16,-6 7-8-16,6 0 0 0,0 37 7 15,0-52-7-15,6 8 0 16,1 3 0-16,-1 4 0 16,1 8 0-16,0-4 0 0,-1 3-3 15,1 1 3-15,-7 29 4 16,6-37-4-16,-6 3 0 15,0 34 0-15,0-37-6 0,0 8 6 16,0 29 0-16,-6-33 0 16,6 3 7-16,0 30-7 0,-13-29 5 15,13 29-9-15,-7-34 1 16,7 34 8-16,-7-37 0 0,1 11-8 16,6 26-7-16,-13-33 12 15,13 33-11-15,-20-37 16 16,0 8-11-16,20 29 15 15,-19-37-19-15,-1 7 8 0,20 30 0 16,-13-40 5-16,0 10 1 16,-1 0-15-16,14 30 17 0,-13-40-8 15,7 7-5-15,-1-1 10 16,1 5 1-16,-1-1-14 0,0 1 5 16,7 29 7-16,-6-41-4 15,-1 11-5-15,7 30 12 0,-6-37-7 16,-1 8-6-16,7 29 11 15,-6-37-1-15,-1 7-4 16,7 30-7-16,0-33 7 16,0 33 6-16,-7-37-12 0,7 37 12 15,-6-33-3-15,6 33-3 16,-7-30-8-16,7 30 20 0,-13-25-12 16,13 25-10-16,-13-30 15 15,13 30-9-15,0 0 4 0,-20-33 3 16,20 33 0-16,0 0-12 15,0 0 16-15,-33-30-7 16,33 30-5-16,0 0 2 0,-39-29 5 16,39 29-2-16,0 0-3 15,-46-34 3-15,46 34 12 16,-33-25-12-16,33 25-5 0,-46-26 12 16,46 26-10-16,-39-22-6 15,39 22 9-15,-46-23 7 0,46 23-14 16,-46-22 1-16,46 22 0 15,-53-11-34-15,14 0-76 0,39 11-44 16,-53-11-68-16,7 4-106 16,46 7-187-16,-59-12-211 15,0 1-61-15</inkml:trace>
  <inkml:trace contextRef="#ctx0" brushRef="#br0" timeOffset="5141">9496 5231 658 0,'-13'-30'93'0,"13"30"21"0,-20-33 16 16,20 33-7-16,-40-37-1 15,1 8 9-15,-14 3-5 16,-6 7-45-16,-6-3-34 0,-8 4-3 16,-19-1-5-16,0-3 37 15,-13 3-3-15,-7-3-28 16,-12 7-19-16,-14 4 66 16,0 4-23-16,-7 7 29 0,7 4 11 15,7 7-59-15,6 4 80 16,13 3-51-16,7 4-46 0,6 8 55 15,1 3 4-15,6 0-44 16,0 4 21-16,6 4 22 0,1-1-51 16,-7 16-19-16,6-1 6 15,8 8-9-15,-8 7 21 0,7 8 4 16,-6 7-13-16,13 0-22 16,6 7 7-16,0 1 1 15,14-5-10-15,-1 1-4 0,7 0-2 16,13-8 10-16,7 4-2 15,0 0-3-15,6 3-13 16,7-3 8-16,-7 4 8 0,7 4-4 16,0-1-1-16,0 4-3 0,6 0-3 15,-6 0-6-15,0 0 12 16,6-7 2-16,1 3 3 0,-8-3-2 16,14-8-12-16,7-3 3 15,13 0 3-15,-1-8-6 0,8-3 1 16,6-4 1-16,6-8 15 15,0-3-14-15,7-4 3 0,14-4 8 16,5 1-8-16,1-5 4 16,6-3-1-16,14-4-7 15,-1-7 4-15,7-7 0 0,7-8 0 16,-1-4 6-16,1-3-19 16,6-4 13-16,0-4 0 0,0-3 6 15,-6-1-6-15,6-3 0 16,-6 4-15-16,-7-4 24 0,0 4-12 15,0-1-4-15,-14 1 3 0,1-4 8 16,0 3-4-16,-7-3 0 16,-6 0 6-16,6-4-1 0,-6-3-1 15,0-8-4-15,0 0 3 16,-1 4 37-16,8-4-16 16,-8 0-1-16,8 0 0 0,-8 1-9 15,-6-5-3-15,7 4 9 16,-7 0-1-16,0-3-5 0,1 3-5 15,-8-4-6-15,1 1-3 0,-1-5 5 16,-6-6-3-16,7-1-2 16,6-8 0-16,-6 1 0 0,6 0-3 15,-7 0 3-15,1-4-5 16,-1 1 2-16,1-1 3 0,0 0-3 16,-1 0 3-16,-6 1 3 0,7-1 5 15,-7-3 1-15,0-1-2 16,-7-3 5-16,1-4-5 15,-8-3-4-15,-5-4-7 0,-14-4 7 16,0 0-3-16,-6 0-3 16,-1 0 3-16,-6 4 2 0,-6 3-2 15,-1 1 0-15,0 3 0 0,1 0 0 16,-1 0-4-16,1 1-5 16,-1 2 9-16,1 1 0 0,-1 4 7 15,0-1-4-15,-6 8 4 16,-13-3-7-16,0 3 5 0,-20 0-5 15,0 3 0-15,-20-3 0 16,-6 4 0-16,-1 0 0 16,8 7 0-16,-8 0-3 0,8 0 3 15,6 4-96-15,-1-4-117 0,8 0-208 16,-7-4-397-16</inkml:trace>
  <inkml:trace contextRef="#ctx0" brushRef="#br0" timeOffset="7900">1728 637 327 0,'0'0'54'0,"0"0"2"16,0 0 27-16,0 0 3 15,0 0 5-15,0 0-14 0,0 0-19 16,0 0-15-16,0 0 1 16,0 0 3-16,0 0 30 15,0 0-17-15,0 0 54 16,-46 18-15-16,46-18-29 0,-46 30 14 16,46-30-8-16,-46 40-26 15,46-40 19-15,0 0-7 0,-39 52-9 16,39-52 13-16,-20 48 69 15,20-48-17-15,0 0-39 0,59 33-23 16,1-22-22-16,12-14-22 16,0-12-2-16,-6-7-18 15,0-4 4-15,-14-4 8 0,-12-3 8 16,-40 33 82-16,39-52-44 16,-26 4-20-16,-13 4-6 15,-13 0 1-15,-13 10-7 16,26 34-13-16,-46-29-10 0,0 18 20 15,-7 14-7-15,1 16 8 16,6 7-33-16,6 3 25 0,40-29-8 16,-52 48 6-16,25-7-22 15,27-41 16-15,-19 41-184 16,19-41-160-16,0 36-170 0,0-36-20 16</inkml:trace>
  <inkml:trace contextRef="#ctx0" brushRef="#br0" timeOffset="8384">2747 515 1038 0,'0'0'145'16,"0"0"52"-16,0 0-53 0,0 0-69 15,0 0-39-15,0 0 5 16,0 0-3-16,-39 55-31 16,12-11 22-16,27-44 0 0,-19 52 25 15,19-52-21-15,0 52 75 16,0-52-39-16,26 37 9 0,13-15-49 15,7-11 0-15,7-7-8 16,6-8-10-16,0-7-11 16,-6 0 85-16,-7-8-17 0,-7-3-13 15,-39 22-13-15,33-40 18 16,-20 3-3-16,-6 0-5 16,-14 7-14-16,7 30-23 0,-33-33-15 15,0 14 12-15,1 8-7 16,-8 11-5-16,1 4 0 15,-1 11 0-15,1 0 0 0,39-15 4 16,-46 25-10-16,46-25-8 16,0 0-14-16,-33 41-222 0,33-41-162 15,0 0-124-15,33 37-33 16</inkml:trace>
  <inkml:trace contextRef="#ctx0" brushRef="#br0" timeOffset="8888">4850 721 795 0,'0'0'120'15,"0"-40"76"-15,0 40 79 16,0-37-63-16,0 37-59 16,0 0-32-16,0 0-58 15,0 0-26-15,0 0-12 0,-53-7 102 16,7 18-40-16,7 7 47 16,-7 12-57-16,46-30-36 0,-46 37-17 15,46-37-11-15,-33 40 33 16,33-40 10-16,0 0 0 0,7 37 4 15,-7-37-38-15,59 19-22 16,0-16 14-16,13-10-17 0,-6-8 13 16,-7-7 0-16,0-11-10 15,0-4 0-15,-19-11 5 16,-7-4-2-16,-7 0-12 0,-13-7 15 16,-6 4-4-16,-14 7 6 15,-13 7-8-15,-19 15 9 16,-1 15-9-16,-19 22 0 0,-6 11 5 15,-14 12 2-15,6 6-15 16,8 5 8-16,-1 3 10 0,20 0-21 16,13-8-15-16,13 1-105 15,20-41-169-15,14 44-296 16,-14-44-78-16</inkml:trace>
  <inkml:trace contextRef="#ctx0" brushRef="#br0" timeOffset="9324">6059 673 1478 0,'-59'0'200'16,"6"4"10"-16,14 0-45 15,39-4-68-15,-46 11-52 0,46-11-28 16,0 0 38-16,-40 37-13 16,40-37-12-16,7 55 4 15,19-14-5-15,20-8-5 0,20-7 1 16,13-7-12-16,13-5-21 16,13-6-2-16,-13-8 33 15,6-11-18-15,-19-4-18 0,-6-7 28 16,-21-8-2-16,-6-11-13 15,-20-3 0-15,-12-15 18 0,-8-4-18 16,-12 0-6-16,-14 4 119 16,-6 11-22-16,-14 11-25 0,-6 15-26 15,-13 18-23-15,0 16-27 16,-7 13 15-16,0 9 1 16,7 10-6-16,13-3 6 15,13-1-11-15,7 1-6 0,26-4-111 16,0-37-187-16,40 48-324 15,19-19-106-15</inkml:trace>
  <inkml:trace contextRef="#ctx0" brushRef="#br0" timeOffset="9764">7991 670 1195 0,'-40'-15'205'0,"40"15"31"15,-46-15-2-15,46 15-104 16,0 0-63-16,0 0-38 0,0 0-36 16,0 0 14-16,0 0 5 15,-6 48-3-15,32-7 11 0,20-4-20 16,26-8 0-16,7-6 10 15,7-1-21-15,6-8 20 16,-7-2 13-16,-6-12-11 16,-7-4 2-16,-13-11-13 0,-6-3-12 15,-7-8 9-15,-46 26 3 16,39-59 4-16,-25 3 3 0,-14 5 134 16,-14-1 8-16,-5 11-21 15,-14 12-77-15,-13 10-16 0,-7 19-3 16,-26 15 7-16,-6 11-2 15,-7 11-19-15,0 0-12 0,20 0-15 16,6 7 9-16,27-3 8 16,19-1-19-16,20-40-91 0,33 52-164 15,39-23-251 1,13-10-123-16,27-15 3 0</inkml:trace>
  <inkml:trace contextRef="#ctx0" brushRef="#br0" timeOffset="10148">10159 829 1820 0,'0'0'181'0,"0"0"48"0,0 0-32 16,-39 14-91-1,-14 1-49-15,7 4-24 0,0-1-26 16,46-18-11-16,-39 44 26 15,39-44 16-15,-13 60-9 0,26-16 2 16,-13-44-20-16,85 55-11 16,1-18 3-16,12-7-9 0,-6-15-1 15,0-4 13-15,-6-8-14 16,-14-10 1-16,-6-11 4 0,-20-12-9 16,-46 30 3-16,52-59 14 15,-25 11 8-15,-21 3-11 0,-6 5 9 16,0 40-8-16,-46-41-1 15,-6 23-8-15,-21 14-5 16,1 15 14-16,-13 4 4 16,12 3-7-16,1 1 2 0,20-4-5 15,12-1-17-15,40-14-63 16,0 0-154-16,0 0-243 0,0 0-157 16</inkml:trace>
  <inkml:trace contextRef="#ctx0" brushRef="#br0" timeOffset="10580">12072 903 1269 0,'0'0'30'0,"0"0"110"15,0 0 2-15,0 0-79 0,0 0-31 16,0 0 3-16,0 51-52 16,0-51 22-16,-13 56 17 0,13-56-9 15,-14 70 33-15,14-11-7 16,20-11 36-16,-20-48-29 0,59 55-8 16,7-14-18-16,13-11-1 15,6-12-17-15,7-3 2 16,-6-11-11-16,-8-12-5 15,-5-7 25-15,-1-7 1 0,-6-11 1 16,-7-8 5-16,-7-10 55 16,-12-1 17-16,-14-4 82 0,-13 5 8 15,-6 6-72-15,-7 12-27 16,0 33-43-16,-40-33-33 0,-6 22-7 16,-13 11 2-16,-6 7 2 15,-14 8-7-15,6 3 3 0,1-3-21 16,13 7-254-16,6-7-262 15,53-15-213-15</inkml:trace>
  <inkml:trace contextRef="#ctx0" brushRef="#br0" timeOffset="11340">986 1764 1345 0,'0'0'69'0,"0"0"204"0,33 45-30 15,-33-45-22-15,46 48-77 16,6-8-49-16,7-6-38 16,7-5-7-16,6-3-14 0,1-11-18 15,-8-8-21-15,1-11 12 16,-13-3-3-16,-7-11-9 15,-7-12 9-15,-6-7-15 0,-13-4 17 16,-7-3-22-16,-20-11 17 16,-12-1 6-16,-8 1-17 0,-6-1 10 15,-6 12-2 1,-7 14 11-16,0 19-1 0,-13 18-1 16,0 20-6-16,0 13 9 15,6 8-24-15,0 4 9 0,27 4 3 16,20-5-10-16,12-10-13 15,-6-41-109-15,79 29-266 16,0-25-276-16</inkml:trace>
  <inkml:trace contextRef="#ctx0" brushRef="#br0" timeOffset="11724">2425 1460 1037 0,'0'0'189'15,"0"0"77"-15,0 0-50 0,0 0-65 16,-53 30 0-16,53-30-77 16,-52 60-3-16,26-8-26 0,6-8-12 15,13 0-7-15,7-44-5 16,20 48-1-16,-20-48-4 15,53 30-1-15,-7-15-15 16,0-15 8-16,-7-8-15 0,0-14 7 16,1-11-8-16,-14-11 16 15,0-12-18-15,-12-7 23 16,-14-8-6-16,-7-3-1 0,-13 4 50 16,-6 15 74-16,0 14-28 15,26 41-51-15,-66-11-29 16,0 26-6-16,1 14-24 0,5 8 12 15,8 4-14-15,12 3-117 16,14 1-389-16,26-8-346 0</inkml:trace>
  <inkml:trace contextRef="#ctx0" brushRef="#br0" timeOffset="12299">6525 1709 1707 0,'-32'-11'28'16,"32"11"3"-16,0 0 141 15,-27 7 23-15,27-7-31 16,0 0-73-16,-19 48 42 0,19-3-73 15,13-1-15-15,20 4-10 16,13-4-2-16,13-3-30 16,13-8 18-16,7-7-10 0,-7-7-4 15,-6-8-1-15,-14-11-19 16,-12-8 19-16,-7-10-6 16,-33 18 3-16,26-56 8 0,-26-3-11 15,-13-4-9-15,-13-10 16 16,-20 6 3-16,-7 8-18 0,-6 7 1 15,-7 26 19-15,-6 15-18 16,0 22 8-16,-7 19 95 0,0 18-48 16,13 0-33-16,7 11-1 15,20 0-8-15,19-3 2 0,13-5-9 16,27-6 3 0,19-8-44-16,21-12-222 0,12-2-216 15,7-16-178-15,19-11-51 16</inkml:trace>
  <inkml:trace contextRef="#ctx0" brushRef="#br0" timeOffset="12744">8306 1912 557 0,'33'-26'242'0,"-33"26"142"16,0 0 3-16,0 0-78 0,0 0-116 16,0 0-64-16,0 0-5 15,0 0-39-15,-33 37-33 0,0 4-15 16,1 3-9-16,5 4-1 16,8 0-10-16,19 0 8 0,13 0-11 15,13-3 13-15,13-5-27 16,21-10-12-16,-1-4 12 0,6-15-5 15,1-4-38-15,-7-14-11 16,-6-8-17-16,6-11 47 16,-13-7 14-16,-13-11 4 15,-7-8 3-15,-13-4 6 0,-6-6 1 16,-14 6 11-16,-12 8 53 16,-8 11-25-16,-19 15 10 0,-13 18-6 15,-20 19 29-15,0 7-12 16,-6 12-42-16,13 6-13 0,6 1 11 15,13 3-15-15,21 0-13 16,18-3-2-16,14 0-154 0,0-41-184 16,66 40-224-16,6-14-51 15</inkml:trace>
  <inkml:trace contextRef="#ctx0" brushRef="#br0" timeOffset="13164">9929 2263 1531 0,'0'0'274'0,"0"0"23"16,-19-44-23-16,19 44-90 16,-27-30-82-16,27 30-51 15,0 0-20-15,0 0-18 0,0 0-22 16,0 0 32-16,0 0 5 15,20 33-13-15,13-3-12 16,13-4 5-16,20-8 0 0,6 1-11 16,7-12-5-16,0 1-28 15,-7-12-20-15,-6-7-5 0,-1-11 25 16,-5-4 32-16,-8-15 10 16,-19-3-18-16,0-8 3 0,-20-7 24 15,-13 4-4-15,-13 3 39 16,-13 11-3-16,-20 19 24 0,-14 15-5 15,-18 14-13-15,-8 15-16 16,7 8-19-16,0 7-8 16,14 7 3-16,6-3-21 0,19 3 8 15,7-7 0-15,20-4-6 16,13 0-79-16,0-33-168 0,53 34-241 16,12-16-174-16,8-14-12 15</inkml:trace>
  <inkml:trace contextRef="#ctx0" brushRef="#br0" timeOffset="13676">12978 1923 1112 0,'-46'8'257'0,"0"3"85"0,-13 11-8 15,0 7-69-15,0 8-98 16,6 0-71-16,7 4-43 0,14 3 2 16,12-7-19-16,7 4 4 15,19-1-15-15,21-3-2 0,12-3-21 16,7-8 11-16,7-8-2 15,6-3-8-15,0-12-12 16,-7-6 9-16,-6-8 10 16,-6-11-3-16,-1-15-7 0,-12-8 5 15,-21-6 1-15,-6-9-12 16,-13 1-11-16,-26 8 19 0,-21-1 9 16,-32 8-56-16,-46 7-202 15,-26 0-326-15,-33 11-220 0</inkml:trace>
  <inkml:trace contextRef="#ctx0" brushRef="#br0" timeOffset="14400">1157 2887 939 0,'0'0'263'16,"0"0"22"-16,0 0 2 0,0 0-56 16,-46-25-29-16,46 25-55 15,-59 11 10-15,59-11-51 0,-46 48-17 16,26-4-37-16,13-3-20 15,7-41-21-15,46 63 15 16,27-19-22-16,19-15 2 0,13-10-3 16,6-15 0-16,8-12 0 15,-21-3-3-15,-6-15-5 16,-19-7-38-16,-14-8 3 0,-13-7-1 16,-20-11 38-16,-19-4-7 15,-14-7 20-15,-6 0-21 16,-20 0 21-16,-6 7-22 0,-7 15 22 15,-14 18-17-15,-5 23 14 16,-14 22-7-16,0 14 4 0,-6 12 1 16,19 7-14-16,7 0 14 15,13 4-15-15,19-8 10 16,27-44-371-16,0 52-268 0,0-52-142 16</inkml:trace>
  <inkml:trace contextRef="#ctx0" brushRef="#br0" timeOffset="15263">6762 3105 1281 0,'0'0'271'0,"0"0"33"15,0 0-31-15,0 0-68 0,0 0-83 16,0 0-55-16,0 0-35 16,-46 19 13-16,7 10 39 0,6 12-40 15,13 0-13-15,0 7 2 16,20-4 7-16,13 4-21 15,14 0 3-15,19-11-8 0,13-4-11 16,13-10-3-16,0-12 2 16,7-11-2-16,-6-15-8 15,-8-15 10-15,-6-3 1 16,-13-15-3-16,-6-11 6 0,-14-8-6 16,-13-6 15-16,-13-5-11 15,-13 0-4-15,-7 8-12 16,-6 18 20-16,-13 19-5 0,-14 18-7 15,-6 23 10-15,-7 14-2 16,7 8-15-16,0 10 15 0,20 8-11 16,6 0-10-16,33 0-227 15,19-3-222-15,27-8-167 0,33-8-56 16</inkml:trace>
  <inkml:trace contextRef="#ctx0" brushRef="#br0" timeOffset="15644">8536 3220 1835 0,'0'0'221'16,"0"0"36"-16,0 0-63 0,0 0-78 16,0 0-41-16,0 0-44 15,0 0-20-15,0 44 13 16,13 1-19-16,-13-45-2 15,46 48 6-15,14-8-12 0,-1-10 3 16,13-12 3-16,-6-7-62 16,6-7-41-16,0-11 7 0,-13-19 11 15,1-4 25-15,-14-18 38 16,-20 0 26-16,-13-15-29 0,-6-7 24 16,-27-4 13-16,-6 8 73 15,-7 14 38-15,-13 12-49 16,-7 17-16-16,-13 16 39 0,1 18-41 15,-8 15-35-15,8 11-14 16,12 7-10-16,7 8 7 16,13-4 1-16,20-4-11 0,13-3-27 15,26 0-191-15,14-12-207 16,26-10-226-16,12-5-70 16</inkml:trace>
  <inkml:trace contextRef="#ctx0" brushRef="#br0" timeOffset="16032">10488 3213 1558 0,'-46'-26'268'0,"-7"7"37"16,-6 4-71-16,0 8-99 0,0 7-60 15,0 7-46-15,6 12-4 16,14-1 52-16,39-18-24 0,-26 37-32 15,26 0 0-15,0-37-1 16,52 48 4-16,14-14-4 0,19-5-13 16,7-7-17-16,0-7 7 15,7-8 5-15,-20-7 4 16,0-7-15-16,-27-8-9 0,-6-11 1 16,-13-10 6-16,-26-13 13 15,-21-2 7-15,-18-8-4 16,-8 0 0-16,-19 11-15 0,-13 7 13 15,-1 19-3-15,-12 14 10 16,6 8-2-16,0 15-8 0,14 7-5 16,12 4 2-16,14 7-7 15,6 4 0-15,33-37 10 16,-7 52-167-16,27-15-167 0,13-11-247 16,19-4-61-16</inkml:trace>
  <inkml:trace contextRef="#ctx0" brushRef="#br0" timeOffset="16452">12091 3261 815 0,'53'-4'278'15,"-7"4"86"-15,-46 0 48 0,39-4-43 16,-39 4-79-16,0 0-126 15,0 0-83-15,0 0-32 0,0 0-15 16,-52 30-30-16,6-1-4 16,0 1 0-16,46-30 5 15,-33 48 17-15,13-4-2 0,33-7-6 16,-13-37-14-16,73 41 0 16,12-15 4-16,14-15-4 15,-1-7 7-15,-6-8-1 0,0-11-1 16,-13-7-8-16,-7-11-12 15,-6-8 15-15,-27-7 8 16,-6-11 3-16,-13-4-11 0,-20 0 0 16,-13 11-6-16,-20 8 6 15,-20 15 6-15,-12 14 2 0,-21 15-8 16,-6 11-10-16,13 11 7 16,1 8-2-16,18 7 5 0,15 0 3 15,45-37-11-15,-33 59-84 16,26-11-186-16,14-4-319 15,6-7-136-15</inkml:trace>
  <inkml:trace contextRef="#ctx0" brushRef="#br0" timeOffset="17209">1190 3848 391 0,'52'-22'105'0,"-6"0"81"16,-46 22 57-16,46-22 136 15,-46 22-15-15,0 0-1 0,0 0-160 16,0 0-71-16,0 0-34 16,0 0 18-16,-59 14-1 0,-13 20 9 15,6 17-50-15,7 8-42 16,0 4-14-16,19 4-6 0,7-4-17 16,20-4 9-16,20-4 8 15,26-14-3-15,32-15-6 16,27-19-3-16,20-14 5 0,6-16-1 15,1-10-4-15,-8-15-32 16,-12-11 0-16,-20-11-14 16,-13-4 16-16,-20-7 16 15,-20-1 9-15,-13-3 1 0,-26 12 4 16,-13 10 3-16,-14 18-3 16,-6 20-3-16,-13 25 3 0,0 14 2 15,-7 16-2-15,0 14-6 16,7 8 0-16,13 3-223 15,7 1-282-15,19-5-241 0</inkml:trace>
  <inkml:trace contextRef="#ctx0" brushRef="#br0" timeOffset="17672">1597 4817 1674 0,'-33'-44'23'0,"0"7"3"16,33 37 168-16,-52-45-12 0,6 23-56 15,-7 19 38-15,-6 25 9 16,-7 11-58-16,7 15 12 0,0 7-45 16,13 1-40-16,13 3-17 15,7-4-12-15,19 1-10 16,7-8-1-16,13-8-12 0,27-10 2 16,19-15 11-16,26-15-6 15,14-8 0-15,0-10 0 0,-7-8 3 16,-7-7-3-16,-13-4 7 15,-19-7 7-15,-27-4-6 16,-19 3-5-16,-20 8 6 16,-20 8-6-16,-26 14 0 0,-14 15-15 15,-12 11 19-15,-1 15 0 16,1 11-4-16,13 11-4 16,6 4-2-16,13 3-179 0,14 4-228 15,26-7-312-15</inkml:trace>
  <inkml:trace contextRef="#ctx0" brushRef="#br0" timeOffset="18423">1991 5719 603 0,'0'0'287'0,"0"0"148"15,0 0-50-15,0 0-76 0,0 0-146 16,0 0-75-16,0 0-16 15,-39 33 21-15,6 4-29 0,13-4-31 16,7-3-21-16,13-30 1 16,-6 36-7-16,6-36 1 15,0 0-11-15,52 19 0 0,14-23 0 16,6-11-8-16,0-7 15 16,1-18 2-16,-8-5-12 15,-12-6-67-15,-20-9 18 16,-13-2 16-16,-20-1 35 0,-27 4-1 15,-19 14 6-15,-13 8 5 16,-13 23 1-16,-7 21-2 16,-13 19 7-16,7 15 77 0,-1 14-42 15,7 12-20-15,14 6-12 16,5 5-10-16,28-8-10 0,25-3 0 16,27-16-367-16,32-17-280 15,27-16-81-15</inkml:trace>
  <inkml:trace contextRef="#ctx0" brushRef="#br0" timeOffset="18860">3779 5634 1608 0,'0'0'192'0,"0"0"-7"16,0 0-68 0,-40-34-60-16,40 34-13 0,-46-3-31 15,46 3 2-15,0 0-30 16,-19 33 20-16,19-33-16 0,39 40 21 16,14-14-19-16,6-11-2 15,6-4 11-15,8-7-90 16,-1-4 6-16,0-7-25 0,-13-8 26 15,1-4 14-15,-60 19 55 16,46-51-8-16,-20-1 35 0,-26-7-29 16,-13 3 11-16,-14-3 42 15,-12 11 73-15,-14 11 51 16,-6 22 13-16,-13 15-69 16,-13 19 46-16,-1 22-87 0,7 7 0 15,0 11-38-15,20 11-4 16,13-4-14-16,27-3-11 15,25-4-3-15,34-11-59 0,25-14-195 16,34-16-205-16,13-11-117 16,12-10 5-16</inkml:trace>
  <inkml:trace contextRef="#ctx0" brushRef="#br0" timeOffset="19232">5369 5301 2006 0,'-53'7'69'15,"7"1"118"-15,7 7-29 16,6-1-59-16,33-14-66 0,-33 26 1 16,33-26-26-16,13 30-5 15,20-12-9-15,20-7-9 0,26-11-102 16,6-7-54-16,7-4 20 15,0-4-26-15,-7-11 44 16,-6 0-24-16,-20-3 25 16,-13-12-1-16,-13 1 95 0,-20-1 22 15,-13 0 86-15,-13 8 39 16,13 33 58-16,-59-26 24 16,-7 15 14-16,-6 22 7 0,0 15-27 15,-7 4-67-15,7 10-61 16,13 1-31-16,13-1-12 0,19-3-14 15,21-7-5-15,6-30-197 16,46 18-175-16,26-14-177 16,14-15-40-16</inkml:trace>
  <inkml:trace contextRef="#ctx0" brushRef="#br0" timeOffset="19647">7183 4358 1888 0,'-46'15'44'16,"0"-1"-20"-16,6 5 118 16,1-1-39-16,-7 5 51 0,6 6-83 15,1 4-18 1,6 1-12-16,7 3-15 0,19 0-26 15,7 0 13-15,13-3-20 16,20-8 28-16,7-8-21 0,19-11-5 16,13 1-8-16,0-12 17 15,-6-7-98-15,-7-11 33 0,-6-11 34 16,-7-12 4-16,-20-7 6 16,-6-15 19-16,-20-11-11 0,0-6-10 15,-13-5 30-15,-14 8-11 16,-6 10-7-16,1 20 38 0,-8 21-27 15,-6 23 4-15,-13 18 2 16,13 18-19-16,0 12 9 16,7 11 16-16,6 3-24 15,20 1 10-15,19-1-8 0,7-11-301 16,27-3-269-16,6-15-157 16</inkml:trace>
  <inkml:trace contextRef="#ctx0" brushRef="#br0" timeOffset="20099">9207 4040 886 0,'0'0'266'15,"-40"37"14"-15,14 4-29 0,13-1-82 16,13 8-58-16,6 4-56 16,1-4-3-16,13-3-8 0,6-1-5 15,7-4-6-15,0-10-42 16,13-8 9-16,0-3-7 15,6-16 29-15,1-14-22 16,-1-3 13-16,-6-20-24 0,0-6 27 16,-13-16-27-16,-7-7 21 15,-6-3-17-15,-13-8 17 0,-1-4-6 16,-19 12 10-16,0 14-22 16,-13 12 129-16,-14 17-70 0,-19 27 19 15,-13 18 11-15,-14 19-14 16,8 11-49-16,5 7-1 0,21 4-14 15,12-1-19-15,21 1-255 16,25-7-273-16,27-8-132 16</inkml:trace>
  <inkml:trace contextRef="#ctx0" brushRef="#br0" timeOffset="20484">10869 4421 2025 0,'0'0'138'15,"0"0"89"-15,0 0-3 16,-20 26-68-16,-12 7-66 16,-1 4-46-16,6 3-18 0,8 5-15 15,6-7-1-15,19 6-10 16,14-11 3-16,13 1 0 0,6-9 5 15,1-6-11-15,6-8-42 16,0-7-28-16,0-8-32 0,-7-11 33 16,0-11 32-16,-6-11 16 15,-6-14 30-15,-8-6-11 0,1-9 5 16,-20-1-7-16,-7 4 25 16,-6 12 24-16,-13 14 1 15,-7 22-5-15,-19 19-5 16,-8 14-25-16,8 15-6 0,-1 8-6 15,14 3 9-15,6 8-16 16,13-4-170-16,14 4-165 0,25-14-212 16,14-5-63-16</inkml:trace>
  <inkml:trace contextRef="#ctx0" brushRef="#br0" timeOffset="20800">12801 4587 2297 0,'-59'15'57'0,"-7"12"148"0,-6 2 3 16,0 4-23-16,-1-3-75 16,14 3-52-16,13-7-27 0,7 4 0 15,39-30-9-15,-7 37-14 16,7-37 2-16,40 33 0 0,12-15-10 15,7-10-9-15,0-8 14 16,1-11 8-16,-8-4-9 0,1-11-14 16,-20-7 12-16,-7-4 3 15,-20-8-9-15,-6-3 0 0,-13 8 0 16,-26 6 1-16,-27 8-79 16,-32 15-60-16,-21 11-144 15,-25 11-253-15,-34 7-229 0</inkml:trace>
  <inkml:trace contextRef="#ctx0" brushRef="#br0" timeOffset="21431">1301 6310 1651 0,'-13'37'23'0,"13"3"205"16,0 1-7-16,0-4-61 0,0 3 16 15,0 5-66-15,-6 7-6 16,-1 3-31-16,-6 4-45 16,-7 0-18-16,0-3-1 0,14-8 2 15,-1-8-22-15,14-10 8 16,-7-30 13-16,46 15-15 16,20-19 5-16,6-18 9 0,7-12-23 15,-7-10 23-15,-6-19-18 16,-1-7 15-16,-12-15-2 0,-20 0-10 15,-13 0 17-15,-14 8-11 16,-12 14 7-16,-14 11-11 16,-20 23 4-16,-19 14-5 0,-13 22 9 15,-20 12 2-15,-7 18-12 16,-6 7 12-16,13 8-14 0,0 7 15 16,20 7-28-16,19 4 21 15,14-3-381-15,32-12-281 16,21-7-138-16</inkml:trace>
  <inkml:trace contextRef="#ctx0" brushRef="#br0" timeOffset="21964">4035 6428 1789 0,'7'29'139'0,"-7"8"126"0,-7 8-1 16,-13 3-59-16,-6 7-94 15,-7 8-57-15,0-4-22 16,0 4-24-16,1-8-8 16,-1-3-8-16,20-11 20 0,6-4-8 15,20-12-4-15,20-13-5 16,20-12 12-16,12-8-19 0,14-10-65 15,0-8 23-15,-7-7 2 16,-13-12 44-16,-6-10-6 0,-14-15 14 16,-19-8 7-16,-20-3-12 15,-20 3 13-15,-19 4-4 0,-14 23 63 16,-12 14-1-16,-21 22-2 16,1 19-17-16,-14 18-16 15,1 18-24-15,12 8 1 0,7 8-5 16,20-1-14-16,13-7 11 15,27-3-245-15,19-8-257 0,32-12-210 16</inkml:trace>
  <inkml:trace contextRef="#ctx0" brushRef="#br0" timeOffset="22328">5336 6258 1972 0,'0'0'58'0,"0"0"-21"16,-39 22 156-16,6 11-22 0,7 4-86 16,12 4-23-16,8 0-50 15,19 3 4-15,7-7 3 0,26-4-22 16,0-11 6-16,13-3-17 15,7-8 10-15,-1-7 13 0,-12-12-15 16,-7-7 8-16,0-11-10 16,-13-10 13-16,-14-5 4 0,-12-11-6 15,-7-7-3-15,-20 0 3 16,-13 0-3-16,-19 11 3 16,-14 7-7-16,-6 19 4 0,-14 26 0 15,-6 18 7-15,-6 18-2 16,-1 12-54-16,-6 11-292 0,0 7-313 15,0 8-102-15</inkml:trace>
  <inkml:trace contextRef="#ctx0" brushRef="#br0" timeOffset="22882">0 7995 1879 0,'40'-11'207'0,"-40"11"-3"0,0 0-30 16,0 0-43-16,0 0-36 15,0 0-14-15,0 0 47 0,19 30-38 16,-12 7-36-16,-14 7-22 16,7-3-15-16,0 3-12 0,7 0 1 15,-1-7-2-15,14-3-4 16,26-12-10-16,7-7 10 0,19-15-4 15,13-15 4-15,7-7 0 16,0-12-53-16,7-3 11 0,-20-11-26 16,0-11-11-16,-20-7 18 15,-13-4 15-15,-20-12 24 0,-19 5 7 16,-14-1 17-16,-13 18 9 16,-12 16 26-16,-21 18-14 15,-6 18 5-15,-7 20-3 0,-6 17 38 16,0 15-24-16,-1 9-13 15,8 14-3-15,5 7-10 0,14-1-13 16,14-6 0-16,12-1 2 16,26-14-93-16,21-11-206 15,19-15-333-15,19-15-203 0</inkml:trace>
  <inkml:trace contextRef="#ctx0" brushRef="#br0" timeOffset="23344">3010 7851 1754 0,'0'0'317'16,"0"0"-50"-16,0 0-27 0,0 0-78 15,-20 37-54-15,0 4-47 16,7-1-27-16,7-3-17 16,12 0-4-16,14-7-20 0,19-8 7 15,7-7-12-15,20-8-57 16,13-10-24-16,0-12-39 0,0-4-3 15,-7-7 14-15,-6-7 46 16,-20-7 35-16,-13-8 17 0,-14-8 14 16,-19-7 20-16,-13-3 3 15,-20-2 1-15,-6 9 79 16,-14 11 37-16,-6 11 12 0,0 19-31 16,-13 18 0-16,-1 22-43 15,8 15-32-15,-1 15-21 0,13-1-2 16,14 6-18-16,13-2-3 15,19-3-111-15,20-11-186 0,-13-41-245 16,73 36-151-16</inkml:trace>
  <inkml:trace contextRef="#ctx0" brushRef="#br0" timeOffset="23716">4804 7481 1896 0,'0'0'71'15,"0"0"105"-15,0 0 34 0,-59 3 4 16,6 23-64-16,1 8-62 16,12 3-35-16,14 0-13 0,6 7-34 15,20-3 12-15,0-41-13 16,46 45-11-16,7-19 10 0,-1-8-17 15,7-14 16 1,7-8 0-16,-13-7-18 0,6-7-17 16,-7-5 5-16,-6-10 7 0,0-8 20 15,-13-7 13-15,-6 3-7 16,-14 5 0-16,-7 3 45 0,-6 37 4 16,-26-30 8-16,-7 23-19 15,-13 18-8-15,-6 15-10 0,-8 14-16 16,1 5-15-16,7 6-12 15,19-3-242-15,7 5-275 0,26-9-281 16</inkml:trace>
  <inkml:trace contextRef="#ctx0" brushRef="#br0" timeOffset="24256">8832 8797 1838 0,'-20'7'60'0,"20"-7"-55"0,-19 4 141 16,19-4-28-16,-33 11-25 15,13-3-40-15,20-8 4 0,-33 22 59 16,7 7 1-16,0 1-19 0,6 7-46 15,0-4-26-15,14 4-10 16,-1-7-5-16,14-1-22 16,6-7 16-16,-13-22-1 0,39 15-4 15,7-11-14-15,0-12-22 16,7-10 14-16,-1-12 22 0,7-14 5 16,1-4-8-16,-8-11 3 0,1-11-7 15,-7-4 2-15,0-4 18 16,-13-3-4-16,-1 3-9 0,-12 12-6 15,-7 10 15-15,-6 12 2 0,-7 11-2 16,0 33-12-16,0 0-9 16,-33-26 0-16,0 26-121 0,33 0-141 15,0 0-204-15,-33 44-166 16</inkml:trace>
  <inkml:trace contextRef="#ctx0" brushRef="#br0" timeOffset="24660">10403 8047 2053 0,'-46'-29'25'15,"0"17"-6"-15,6 16 128 16,-6 11 30-16,0 3-56 15,0 8-60-15,7 0-28 0,39-26-23 16,-20 41 8-16,20-8 1 0,0-33-4 16,46 30-15-16,7-8-11 15,19-11 8-15,0-8-7 0,7-3-54 16,-7-11 12-16,7-3 21 0,-7-5-3 16,-6-10 29-16,-7-5 8 15,-6-6 1-15,-14-5 6 0,-12 1 67 16,-14 3 8-16,-13 41-19 15,-7-40-25-15,7 40-7 0,-46-22-17 16,-13 22-17-16,-7 22 0 16,1 7-7-16,5 1 15 0,8-1-6 15,19-3-6-15,33-26-119 16,0 37-88-16,0-37-137 0,72 19-133 16,14-16-27-16,-1-10 26 0</inkml:trace>
  <inkml:trace contextRef="#ctx0" brushRef="#br0" timeOffset="25008">12597 7204 2411 0,'0'0'61'15,"0"0"-20"-15,0 0 143 16,-39 29-1-16,6-7-71 0,33-22-60 15,-39 19-30-15,39-19-10 0,0 0-1 16,0 0 0-16,0 29-5 16,0-29-6-16,0 0 0 0,0 0-12 15,32 8 9-15,1-16-7 0,-33 8-10 16,33-29-3-16,-7-4 0 16,-6-8-16-16,-13-7 6 15,-7 4 9-15,-13-1 24 0,-7 5 9 16,-20 6-9-16,-12 12 2 15,-14 11-6-15,-6 11 13 0,-13 11 38 16,-1 4-21-16,14 0-10 0,6 0 0 16,14-4-16-16,12-4-31 15,40-7-246-15,0 0-278 0,0 0-166 16</inkml:trace>
  <inkml:trace contextRef="#ctx0" brushRef="#br0" timeOffset="25472">12413 6040 2196 0,'-59'22'218'0,"7"11"-2"15,6 1-38-15,6-5-52 0,40-29-54 16,-39 48-34-16,19-11-14 0,20-37-6 15,7 44-6-15,-7-44-12 16,26 34 0-16,7-20-70 0,-33-14-38 16,52 12-2-16,-12-16 1 0,6-7 20 15,-7-8 12-15,1-7 38 16,-1-7-10-16,-13-7 10 0,1-5-11 16,-14 1 19-16,-7 7 31 15,-12 4-3-15,6 33 12 16,-53-41-4-16,-13 26-8 0,-6 19-19 15,-13 7 17-15,-1 8 5 0,8 3-4 16,-1 0 8-16,0 0-69 16,13 0 3-16,7 0 13 0,6 4 29 15,14 4 13-15,39-30 24 16,-46 52 116-16,13-1 21 0,0-3 11 16,7 4 10-16,6-4-20 0,7-11-51 15,13-37-35-15,-13 44-39 16,13-44-10-16,0 0-11 15,13 37-9-15,-13-37-155 0,40 4-213 16,-40-4-329-16,46-30-183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1-29T14:22:24.645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2443 0 2542 0,'0'0'163'0,"0"0"39"0,0 0-62 16,0 0-81-16,0 0-14 16,0 0-45-16,0 0-101 15,0 0-304-15,0 0-371 16,0 0-46-16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9:59.42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2622 122 520 0,'0'0'171'15,"0"0"78"-15,0 0 36 0,0 0 8 16,0 0-22-16,0 0-67 16,0 0 45-16,0 0-7 0,0 0-4 15,-13 30-28-15,13 10-28 16,0 12-55-16,7 7-5 0,-7 8-50 16,6 10-30-16,-6 8-18 15,0-7-5-15,0-1-24 16,-6-6-12-16,-1-12-302 0,-12 0-363 15,-1-11-396-15</inkml:trace>
  <inkml:trace contextRef="#ctx0" brushRef="#br0" timeOffset="409">1400 0 1068 0,'0'0'407'0,"0"0"-31"0,0 0-78 16,0 0-108-16,0 0-47 15,0 0-23-15,0 0 5 16,0 0-3-16,0 0 27 0,0 0-35 16,26 19-28-16,-26-19-16 15,7 55 35-15,-7 8-45 16,0 7-36-16,-7 11-10 0,7 8 0 15,-6 4-6-15,12 3-18 16,-6-4-205-16,0 0-184 16,0 4-257-16,0-7-185 0</inkml:trace>
  <inkml:trace contextRef="#ctx0" brushRef="#br0" timeOffset="809">86 920 1003 0,'0'0'280'16,"0"0"49"-16,0 0-43 0,0 0-65 15,0 0 30-15,0 0-17 16,0 0-46-16,-26 48-10 0,12 11-38 15,1 8-9-15,0 3-55 16,7 8-39-16,-1-1-19 0,0 5-11 16,7-5-2-16,0 4-9 15,0-7-219-15,7-7-235 16,6-8-379-16</inkml:trace>
  <inkml:trace contextRef="#ctx0" brushRef="#br0" timeOffset="1277">960 1179 462 0,'0'0'196'0,"0"0"89"15,0 0 24-15,0 0-39 0,0 0-94 16,0 0 3-16,0 0 71 16,0 0 14-16,-26 37-8 15,12 11-89-15,8 0-32 16,6 11-64-16,0 4-39 0,6 3-9 15,8 4-19-15,-1 8-8 16,13 0-167-16,0-4-253 16,14-8-377-16</inkml:trace>
  <inkml:trace contextRef="#ctx0" brushRef="#br0" timeOffset="1701">2202 1474 1121 0,'0'0'317'0,"0"0"62"0,0 0-45 15,-7 45-45-15,-6 6-27 16,0 16-101-16,6 7-73 0,7 3-40 16,7 5-26-16,0 6-7 15,6 1-15-15,6 0-14 16,8-8-269-16,6-3-415 16,-7-8-251-16</inkml:trace>
  <inkml:trace contextRef="#ctx0" brushRef="#br0" timeOffset="2040">1518 2516 919 0,'0'0'290'16,"20"-37"70"-16,-20 37-86 0,0 0-51 16,0 0 76-16,0 0-30 15,7 45-104-15,-7 14-41 0,0 11-32 16,0 4-45-16,0 7-22 15,0 0-17-15,0-7-14 16,6 0 1-16,7-11 2 16,1-8-226-16,-8-7-284 0,7-14-294 15</inkml:trace>
  <inkml:trace contextRef="#ctx0" brushRef="#br0" timeOffset="2345">125 2084 1032 0,'0'0'192'16,"0"0"115"-16,0 0 73 16,0 0-47-16,27 41-85 0,-14 21-33 15,-13 23-120-15,0 8-35 16,-7 14-32-16,7-4-28 0,0 8 12 16,7 0-34-1,6-4-315-15,7-11-404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02.347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85 435 1289 0,'0'0'306'0,"-32"4"75"16,18 18-24-16,8 23-72 15,6 17-100-15,6 12-93 16,1 11-39-16,0 0-42 0,6 4 2 16,6-4-18-16,-5 0-105 15,5-11-344-15,1-4-359 0</inkml:trace>
  <inkml:trace contextRef="#ctx0" brushRef="#br0" timeOffset="351">1557 247 573 0,'0'0'113'15,"0"0"67"-15,0 0 53 0,0 0 43 16,0 0 37-16,-32 30-10 16,18 10-26-16,1 16-91 15,7 10 9-15,-1 4-94 16,7 4-33-16,0 4-31 0,0-4-33 15,7 0 15-15,-1 0-19 16,1-8-17-16,6-3-238 0,-6-8-297 16,6-7-189-16</inkml:trace>
  <inkml:trace contextRef="#ctx0" brushRef="#br0" timeOffset="716">2523 217 590 0,'0'0'121'16,"0"0"77"-16,0 0 61 15,0 0-38-15,0 0-52 0,0 0-32 16,0 0 95-16,0 0 11 16,14 45-31-16,-8 10 7 0,-6 15-108 15,7 8-56-15,-7 0-29 16,6 10-6-16,7-3-16 0,7 4-7 15,13-4-2-15,0 0-223 16,19-4-213-16,-6-7-248 0</inkml:trace>
  <inkml:trace contextRef="#ctx0" brushRef="#br0" timeOffset="1132">2142 1296 1223 0,'0'0'72'0,"0"0"130"0,0 0 53 16,0 0 108-16,0 0-61 0,-6 45-102 15,6 14-92 1,-7 11-58-16,7 8-18 0,0-5-12 0,7 9-18 16,-1-8 8-16,7 3-55 15,-6-7-242-15,6-3-310 16,-6-4-178-16</inkml:trace>
  <inkml:trace contextRef="#ctx0" brushRef="#br0" timeOffset="1500">1334 1485 1378 0,'0'0'257'0,"-7"33"47"0,1 11-29 16,-7 8-66-16,0 7-88 15,-7 4-47-15,7 7-43 16,-7 0-13-16,13 1-21 0,1 2 3 16,6-2 0-16,6-5-325 15,-6-10-289-15,7-12-168 0</inkml:trace>
  <inkml:trace contextRef="#ctx0" brushRef="#br0" timeOffset="1827">552 1440 1158 0,'0'0'275'16,"-20"34"56"-16,-6 17-38 16,6 12-24-16,-6 7-130 0,13 8-73 15,-7-4-30-15,7 0-13 16,6-4-19-16,1 0-16 0,12-7-209 15,1-11-328-15,0-8-215 16</inkml:trace>
  <inkml:trace contextRef="#ctx0" brushRef="#br0" timeOffset="16863">289 247 251 0,'0'0'32'0,"0"0"21"16,0 0 40-1,0 0 0-15,0 0 45 0,0 0 4 16,0 0 12-16,0 0 1 16,0 0-17-16,0 0-17 0,0 0-24 15,0 0 4-15,0 0-5 16,0 0-15-16,0 0-24 0,0 0-18 16,0 0-26-16,0 0-4 15,0 0 16-15,0 0-34 16,0 0 22-16,0 0 6 0,0 0 4 15,0 0 9-15,26 33 49 16,1-3-22-16,-27-30-2 0,13 41-28 16,-7-8 12-16,-6-33 23 15,0 37-4-15,0-37-24 16,-6 37-7-16,6-37-8 16,-13 33-3-16,13-33-14 0,-27 33-4 15,27-33 5-15,-32 26-12 16,-1-11 7-16,6 0 9 0,27-15-20 15,-32 11 28-15,5 0-17 16,27-11-11-16,-26 7 20 0,26-7 5 16,0 0-28-16,0 0 14 15,-33 0 4-15,33 0 3 0,0 0-3 16,-33-15 1 0,33 15-5-16,-26-29-6 0,26 29 1 15,-20-37-8-15,14 7 3 16,-1 1 17-16,7 29-3 0,-6-34-4 15,6 34 9-15,0 0-1 16,0 0-12-16,0 0-136 0,0 0-149 16,0 0-216-16,-7-33-75 15</inkml:trace>
  <inkml:trace contextRef="#ctx0" brushRef="#br0" timeOffset="17939">1939 0 413 0,'0'0'85'0,"0"0"18"0,0 0 13 15,0 0-19-15,0 0-21 16,0 0-29-16,0 0-12 0,0 0 151 15,0 0-71-15,0 0-61 16,-7 51 32-16,0-6 39 0,-6-5-89 16,7-3 13-16,-7 4-41 15,-7-4 7-15,7-4 8 0,-7-3 10 16,20-30-22-16,-26 37-2 16,26-37-4-16,-40 33 1 15,7-15 1-15,33-18-3 0,-39 11 9 16,6-11-23-16,33 0 16 15,-39-11-12-15,39 11 24 0,-46-29-27 16,46 29 5-16,-46-34 10 16,13 12-6-16,33 22 8 0,0 0-13 15,-33-29-6-15,33 29 26 16,0 0-5-16,0 0-7 0,-33-26-9 16,33 26 8-16,0 0-24 15,0 0 28-15,0 0-87 0,0-30-157 16,0 30-138-16,40-22-119 15</inkml:trace>
  <inkml:trace contextRef="#ctx0" brushRef="#br0" timeOffset="18772">2852 55 381 0,'0'0'84'16,"0"0"0"-16,0 0-8 0,0 0-3 15,0 0-12-15,0 0 8 16,0 0 8-16,0 0-52 0,0 0 77 15,0 0-11-15,0 0 1 16,-7 52-21-16,1-8-7 16,-1-3-7-16,-6 3 43 15,0-3-49-15,-7-1 2 0,20-40-21 16,-26 48-28-16,26-48 4 16,-39 45-3-16,-1-20 0 0,40-25-5 15,-52 23 3-15,6-12-3 16,13-4-6-16,33-7 31 0,0 0-37 15,-40-18 19-15,40 18-7 16,0 0-3-16,-33-45-7 0,27 8 1 16,6 37 19-16,0-37-17 15,0 37 19-15,0 0-120 0,0 0-115 16,6-29-145-16,-6 29-104 16</inkml:trace>
  <inkml:trace contextRef="#ctx0" brushRef="#br0" timeOffset="19559">802 1130 365 0,'0'0'81'0,"0"0"0"16,0 0-3-16,0 0-1 15,0 0 51-15,0 0-26 16,0 0-3-16,0 0 1 0,19 33 18 15,-19-33-41-15,14 34 4 16,-14-5 29-16,0-29-32 0,-7 37-53 16,7-37-9-16,-13 41-8 15,0-12 18-15,13-29-15 0,-27 41-1 16,8-12-10-16,19-29 20 0,-27 34-25 16,27-34 12-16,-26 29 7 15,26-29 3-15,-33 22-35 0,33-22 2 16,-39 15 26-16,6-7 9 15,7-5-19-15,26-3-22 16,-40-7 34-16,40 7-8 0,-33-7-8 16,33 7-10-16,0 0 17 15,0 0 22-15,-32-4-35 0,32 4-7 16,0 0 34-16,0 0-4 16,0 0-9-16,0 0-17 0,0 0 16 15,0 0 4-15,0 0-227 0,-27-33-82 16,21-1-95-16</inkml:trace>
  <inkml:trace contextRef="#ctx0" brushRef="#br0" timeOffset="21996">1564 1426 461 0,'0'0'118'16,"0"0"-10"-16,0 0-34 15,0 0-16-15,0 0-9 0,0 0 1 16,0 0 3-16,0 0-11 16,0 0-33-16,0 0-2 0,0 0 17 15,0 0 6-15,0 0-12 0,0 0 43 16,0 0 43-16,0 0-29 16,0 40-14-16,-13-6 9 0,0-5-8 15,-7 1 24-15,20-30-27 16,-26 40-5-16,26-40-39 15,-27 34 17-15,27-34-29 0,-32 33 2 16,32-33-5-16,-33 22 12 0,33-22-18 16,-33 15 3-16,33-15 16 15,-33 3-19-15,33-3 29 0,-26-3-41 16,26 3 22-16,-33-19-9 16,33 19 5-16,-26-33 8 0,26 33-19 15,-20-33 24-15,20 33-35 0,-13-30 41 16,13 30-19-16,0 0 5 15,-7-29-20-15,7 29 30 16,0 0-39-16,0 0 6 0,0 0-139 16,0 0-46-16,0 0-40 15,0 0-7-15,0 0-99 0</inkml:trace>
  <inkml:trace contextRef="#ctx0" brushRef="#br0" timeOffset="22727">2458 1204 508 0,'0'0'76'15,"0"0"-8"-15,0 0 49 0,0 0 40 16,0 0-54-16,0 0-38 16,0 0-3-16,0 0 26 0,6 44-47 15,-6-44 10-15,-6 48 19 16,-1-11 26-16,1-7-21 0,6-30-42 15,-14 37 19-15,14-37-27 0,-19 33-25 16,19-33 2-16,-40 30 16 16,7-12-16-16,1-3-2 15,-8-11-3-15,14 3 13 0,-7-7-17 16,33 0 3-16,-39-7 11 16,39 7-7-16,-33-19 5 0,33 19-5 15,0 0 17-15,-27-33-32 0,27 33 22 16,-19-26-21-16,19 26 17 15,0 0-22-15,0 0-35 0,0 0-97 16,6-30-79-16,-6 30-108 16,33-22-103-16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40.97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11961 1744 629 0,'0'0'227'0,"0"0"19"0,0-37 18 15,0 37 1-15,0 0-73 16,0 0-58-16,0 0-60 0,0 0 78 16,0 0-24-16,0 0-47 15,20 41-10-15,-7-1-14 0,-7 5 59 16,1-1-51-16,-7-3-24 15,0-1-12-15,0 1-10 16,-13-8-1-16,13-33-3 16,-33 37-11-16,-6-15-9 0,-7-11 5 15,13-7 14-15,-20-8-10 16,27-3-4-16,-7-8 6 0,33 15-3 16,-39-29 1-16,39 29 1 15,-40-30 71-15,40 30-9 0,0 0 1 16,-33-15-2-16,-6 19 40 15,-7 11-45-15,20-1-27 0,26-14-21 16,-47 37-7-16,27 0-6 16,13-3-20-16,7-1-181 0,0-33-393 15,27 44-427 1</inkml:trace>
  <inkml:trace contextRef="#ctx0" brushRef="#br0" timeOffset="197">11784 2834 2983 0,'0'0'363'16,"0"0"53"-16,0 0-116 0,0 0-149 16,0 0-70-16,0 0-40 15,0 0-67-15,0 0-226 16,0 0-181-16,0 0-389 15,0 0-442-15</inkml:trace>
  <inkml:trace contextRef="#ctx0" brushRef="#br0" timeOffset="1409">10823 1168 1236 0,'0'0'194'0,"0"0"56"16,0 0-83-1,0 0-75-15,0 0 117 0,0 0-45 16,0 0 60-16,26 40-76 16,-6 12 13-16,6 7-57 0,1 8 9 15,6-1-9-15,-7 4-38 16,0 0 15-16,-13-7-11 0,-6 0-32 15,-7-11-12-15,-13-4-13 16,-14-4-5-16,-12-11-4 0,-7-7-7 16,-7-4 3-16,1-3 0 15,6-8 0-15,0-7-5 0,7-8 8 16,6-3-7 0,33 7-1-16,-40-26-4 0,40 26-1 15,-13-37 6-15,13 37 1 16,0-34 0-16,0 34 6 0,0 0-3 15,33-36-4-15,-33 36 1 16,39-15 3-16,-12 15 0 0,-27 0-3 16,39 15 3-16,-6 3 0 15,-33-18 3-15,33 26-7 0,-33-26 7 16,0 0 1-16,26 33-4 16,-26-33 0-16,0 33 0 0,0-33 10 15,0 0-7-15,-46 34 5 16,0-9-8-16,7-13 0 0,6-1 7 15,7-4-4 1,26-7-7-16,0 0 0 0,-33-7-31 16,33 7-28-16,-13-34 7 15,19-3 23-15,7 1 16 0,-13 36 8 16,33-41 5-16,-33 41 1 16,26-37 3-16,-26 37-4 0,0 0 4 15,0 0 3-15,0 0-3 16,0 0 0-16,0 0 8 0,0 0-8 15,0 0 0-15,0 0 12 16,0 0 4-16,0 0-1 0,20 37-4 16,-13-4 5-16,-7-3 3 15,-7 3-1-15,-6-4-11 0,13-29 0 16,-26 41-4 0,6-8 3-16,20-33-3 0,-39 26 2 15,39-26-8-15,-27 22-7 16,27-22 10-16,-33-7-6 0,33 7 6 15,0 0 0-15,-32-59-9 16,12 0-2-16,0-11 8 0,14-8-60 16,-1-11-1-16,0 1 22 15,14 6 15-15,0 9 15 0,-7 10-1 16,6 18 16-16,-6 8 4 16,0 8-7-16,0 29-3 0,0 0-15 15,0 0 22 1,0 0-4-16,0 0-9 0,0 0 9 15,0 0 7-15,0 0-4 16,0 0 4-16,20 44-4 0,-20-44 4 16,26 52-7-16,-13-11 2 15,0-1-2-15,-6 8 12 0,-7-3 16 16,-7 3 8-16,-6-4 9 16,-6 0-2-16,-14-7 22 0,33-37-2 15,-59 48-3-15,-1-11 19 16,-5-15 11-16,-8-7-31 0,1-7-22 15,-7-8 3 1,0-8 26-16,7-3-26 0,0-11-9 16,13-8-23-16,0-7-3 15,6-3-2-15,20 3-6 0,33 37-42 16,-46-48-169-16,20 11-165 16,26 37-357-16,6-41-297 0</inkml:trace>
  <inkml:trace contextRef="#ctx0" brushRef="#br0" timeOffset="1664">12520 517 2172 0,'32'-14'300'15,"-32"14"-4"-15,0 0-132 16,0 0-77-16,-32 3-35 0,-41 23-34 16,-32 18 4-16,-20 12-22 15,-26 7 12-15,-7 7-12 0,-19 0 11 16,-7 0-25-16,12-7-169 16,1-4-224-16,27-7-265 15,12-12-90-15</inkml:trace>
  <inkml:trace contextRef="#ctx0" brushRef="#br0" timeOffset="1876">11639 0 1588 0,'-53'22'299'0,"-12"19"52"15,-22 22-59-15,-18 11-108 16,-20 11-99-16,-6 7-24 0,-20-3-52 16,0 7 18-16,0-8-186 15,-14-3-303-15,1-11-363 0</inkml:trace>
  <inkml:trace contextRef="#ctx0" brushRef="#br0" timeOffset="2105">9186 321 2224 0,'0'0'301'0,"7"60"-13"15,-1 13-89-15,7 12-76 0,0 12-61 16,1 2-20-16,12 5-29 15,-6-5 9-15,6-6-29 0,-6-8-52 16,-14-8-264-16,-6-10-271 16,-13-12-258-16</inkml:trace>
  <inkml:trace contextRef="#ctx0" brushRef="#br0" timeOffset="2612">8871 920 2030 0,'0'0'240'15,"0"0"27"-15,0 0-3 0,26 48-112 16,-6 0-46-16,-1 7-16 16,8 1-5-16,-1-1-52 0,0 1-9 15,-6-8-15-15,-20-48-2 16,13 59 1-16,-13-18 0 0,0-41 0 15,0 0-15-15,-59 36-4 16,-7-21-68-16,0-18-18 16,1-9 4-16,12-13 0 0,7-5 24 15,7-7 49-15,39 37-1 16,-33-44 18-16,33 44-11 0,-7-41 21 16,7 41-25-16,0 0 28 15,0 0-10-15,53-7 13 0,-1 18-13 16,1 11 19-16,0 4-8 15,-7 7 12-15,0 8-10 0,0 7 51 16,-14 3-28-16,1 5 61 16,-20 10 21-16,-13-3-28 15,-26 7 42-15,-26 1-36 0,-27-5 2 16,-26-3-44-16,-27-4 40 16,-12-7-34-16,-27-8-11 0,-7-11-28 15,-12-11-1-15,6-14-16 16,0-16 3-16,0-10-14 0,5-19-3 15,-5-15-88-15,13-10-70 16,14-5-40-16,12-11-82 0,27-3-165 16,26-7-349-16,26-5-105 15</inkml:trace>
  <inkml:trace contextRef="#ctx0" brushRef="#br0" timeOffset="2821">8483 2690 2983 0,'125'14'232'16,"6"-10"-86"-16,7-11-75 15,0-12-37-15,0-10-25 0,0-8-157 16,-5-4-270-16,-9-18-561 15</inkml:trace>
  <inkml:trace contextRef="#ctx0" brushRef="#br0" timeOffset="3041">7385 606 3296 0,'7'30'80'15,"13"-5"27"-15,-1 1-45 16,-19-26-18-16,33 26-29 0,-33-26-20 16,27 22-209-16,-27-22-252 15,0 0-522-15</inkml:trace>
  <inkml:trace contextRef="#ctx0" brushRef="#br0" timeOffset="3448">6589 879 1964 0,'40'41'302'15,"12"0"-18"-15,21-8-74 0,-1 0-57 16,7 4-78-16,0-4-18 16,-1 1-39-16,-5-9-7 0,-14-2 7 15,0-12-27-15,-20 0 21 16,-39-11-12-16,0 0 6 0,41 7-6 16,-41-7-11-16,0 0 25 15,0 0-22-15,0 0 17 0,-54-33-9 16,8 11 5-16,-6 14 42 15,6 8-6-15,-7 11 47 16,-6 12 4-16,0 2 37 0,0 9 40 16,0 6 1-16,-1 8 16 15,1 4-8-15,7 0-79 16,6 3-42-16,0-3-20 0,0-4-20 16,46-48 1-16,-59 48-18 15,6-18-212-15,7-16-150 0,-7-17-46 16,7-8-122-16,46 11-202 15,-59-52-86-15</inkml:trace>
  <inkml:trace contextRef="#ctx0" brushRef="#br0" timeOffset="4084">6589 299 1448 0,'7'-33'286'16,"-7"33"50"-16,6-29 13 0,-6 29-76 15,0 0-110-15,0 0-78 16,0 0-13-16,0 0 60 0,0 0 23 16,-13 33-22-16,-6 7-39 15,-8 16-28-15,-6 3 30 0,-6 7-17 16,-14 5-33 0,1 6-6-16,-20-3 12 0,-14 4 4 15,-6 3 3-15,-6-3-13 16,-14-5-17-16,-13 1-1 0,-6-3-17 15,-1-9-1-15,1-10-10 16,6-8 0-16,6-3 7 0,7-11-1 16,0-12-14-16,20-11-12 15,0-10-32-15,20-8-5 0,13-11-31 16,13-1 24-16,46 23 22 16,-33-44 18-16,33 44 15 0,-20-37 3 15,20 37 2-15,0 0-4 16,0 0 2-16,0 0 6 15,0 0 13-15,0 0-1 0,0 0 3 16,20 44 4-16,-20-44 2 16,-20 63 11-16,-13-11-9 0,-6-4-16 15,-14-7-3-15,1-1-4 16,-7-10 0-16,-1-4 8 0,8-12-11 16,6-6-4-16,46-8-3 15,-46-11-27-15,46 11-54 0,-26-52-9 16,32 0 28-16,27 1 34 15,20 6 22-15,6 12 16 0,6 11-7 16,1 7-3-16,-13 11 5 16,-7 12 34-16,-46-8 16 0,33 51 14 15,-27 5 29-15,-12 3-13 16,-27 4-28-16,-7 0-21 16,-19-1 2-16,0-10-16 15,-13-4-15-15,-1-15-41 0,1-7-113 16,0-11-91-16,0-19-83 15,6-10-182-15,7-16-220 0,6-18-26 16</inkml:trace>
  <inkml:trace contextRef="#ctx0" brushRef="#br0" timeOffset="4257">4249 754 1891 0,'85'-22'284'0,"1"3"-29"15,-7 1-101-15,6 3-84 16,-13 0-28-16,1 0-7 0,-14 4-28 16,-13-4-212-16,-46 15-199 15,0 0-114-15,0 0 0 0,-27 48 66 16</inkml:trace>
  <inkml:trace contextRef="#ctx0" brushRef="#br0" timeOffset="4433">3874 1245 1512 0,'-46'44'354'0,"46"-44"-7"16,0 0-38-16,-26 52-43 15,26-52-49-15,-20 56-46 0,1-8-67 16,-14-4-41-16,33-44-36 16,-59 63-8-16,0-12-16 0,-7-10-3 15,0-8-365-15,-6 1-305 16,0-16-276-16</inkml:trace>
  <inkml:trace contextRef="#ctx0" brushRef="#br0" timeOffset="4900">3098 1227 1944 0,'0'0'263'0,"0"0"-8"0,0 0-110 16,47 7-81-16,-47-7-24 16,53 11 0-16,-53-11-18 0,52 4-35 15,-52-4 25-15,53-8-4 16,-7-6-8-16,-46 14 0 0,52-37-6 16,-19 0-7-1,-13 0 22-15,-7-4-15 0,-6 1-2 16,-7 40 13-16,-20-41 9 15,20 41 0-15,0 0 93 0,-53 4 49 16,-6 29 1-16,0 19-8 16,-7 10-12-16,14 16-26 0,-8 3-20 15,7 8-28-15,7-4-32 16,7-8 8-16,-1-10-4 0,1-12-24 16,6-7-4-16,33-48 10 15,-46 30-8-15,46-30-9 0,-53 7 5 16,53-7-2-16,0 0-7 15,-52-77-1-15,32-5-2 16,13-2-10-16,21-5 17 0,12 4-5 16,13 7 2-16,1 4-11 15,6 12 4-15,6 2-58 0,7 5-92 16,-6 7-133-16,-7 7-249 16,0 4-429-16</inkml:trace>
  <inkml:trace contextRef="#ctx0" brushRef="#br0" timeOffset="5292">2270 938 2209 0,'0'37'367'0,"0"4"-69"0,13 0-69 16,-6 7-69-16,-1-8-72 15,1 8-46-15,-14 4 25 0,-12 0-28 16,-14 0-19-16,-20 3-17 16,-13-11 3-16,-6-7-1 15,-7-11-18-15,0-15-58 0,7-7-35 16,6-11-12-16,14-16-35 16,52 23 11-16,-33-55 51 15,26 7 44-15,7 48 26 0,27-52 3 16,12 15 6-16,-6 15 18 15,6 15 3-15,1 10 54 0,-40-3 41 16,52 37 38-16,-52-37 7 16,40 67-22-16,-14-12-3 0,-26 4-26 15,-20-3-52-15,-12-1-16 16,-14-7-18-16,-20-7-12 0,0-8-91 16,-13-11-128-16,7-14-209 15,0-5-470-15</inkml:trace>
  <inkml:trace contextRef="#ctx0" brushRef="#br0" timeOffset="5473">2270 580 2601 0,'39'-26'225'16,"7"-7"-83"-16,7 0-65 0,6 3-36 15,13-7-28-15,1 4-268 16,-14 3-334-16,-7 5-306 16</inkml:trace>
  <inkml:trace contextRef="#ctx0" brushRef="#br0" timeOffset="5696">1389 443 2494 0,'0'0'117'0,"0"0"189"0,0 0-46 16,7 67-98-16,6 3-66 16,7 11-56-16,-7 4-21 0,0 8-9 15,-13 3-2-15,0-4-143 16,-13 0-209-16,-13-7-273 15,-14-7-281-15</inkml:trace>
  <inkml:trace contextRef="#ctx0" brushRef="#br0" timeOffset="6224">942 1119 1917 0,'0'0'284'15,"0"0"20"-15,0 0-57 16,0 0-102-16,46 60-72 16,-20-12-31-16,-20-4-7 0,-6-44 13 15,-13 59-22-15,13-59-26 16,-59 52 5-16,7-15 5 0,-8-15-6 16,8-15-8-16,-1-10-1 15,1-12 2-15,52 15 3 0,-59-41-5 16,59 41-4-16,-40-48-2 15,40 48 17-15,0 0-1 0,0 0-11 16,0 0 6-16,0 0-8 16,0 0 16-16,0 0 4 0,-13 52-10 15,13-52-12-15,13 74 19 16,0-15 4-16,-13-59-22 16,20 63-6-16,-20-63 24 0,0 0 0 15,0 0-6-15,0 0-9 16,0 0 0-16,0 0 15 0,0 0-6 15,0 0-7-15,-66-63-4 16,7 7 0-16,0 5 17 0,6 6-3 16,1 16-12-16,-7 7-9 15,13 18 15-15,-7 15 13 0,7 19 59 16,0 14 27-16,7 19-5 16,19 18 2-16,7 11-20 15,13 12-39-15,13 7-16 16,7 7-3-16,6 0-7 0,7-3-11 15,13-8-3-15,6-15-46 16,1-14-179-16,0-23-233 0,-1-22-485 16</inkml:trace>
  <inkml:trace contextRef="#ctx0" brushRef="#br0" timeOffset="6425">442 606 2695 0,'-6'-37'191'15,"6"37"-24"-15,-7-33-55 16,7 33-58-16,0 0-46 0,0 0 2 16,0 0-27-16,0 0-309 15,39 59-287-15,-12 15-207 16</inkml:trace>
  <inkml:trace contextRef="#ctx0" brushRef="#br0" timeOffset="6589">344 2849 2915 0,'39'29'327'0,"27"-10"-36"0,19-12-131 16,14-7-80-16,26-15-31 15,13 0-149-15,6-3-273 0,8-4-450 16</inkml:trace>
  <inkml:trace contextRef="#ctx0" brushRef="#br0" timeOffset="7540">11047 3817 1692 0,'32'36'386'0,"-5"16"-44"15,-8 11-92-15,1 11-101 0,-7 7-48 16,-6-3 5-16,-1-1-28 16,-12-3-24-16,-7-4-1 0,-20-7-26 15,-20-4-18-15,-12-7 5 16,-14-8-6-16,-7-7-2 15,1-11-6-15,0-11 0 16,6-11 3-16,13-15-15 0,7-19-32 16,13-11-20-16,20-10-1 15,19-12 42-15,7 4 11 0,20 3-3 16,6 5 10-16,13 17 5 16,-6 9-4-16,7 17 7 0,-7 16-3 15,-7 6 8-15,-26-14 15 16,26 52-10-16,-19 0-10 0,-14-1 22 15,-13 1-6 1,-6-4-17-16,-7-7 10 0,-13-1-5 16,0-10-16-16,0-8 14 15,0-11 6-15,0-7-17 0,7-11 12 16,-1-16-12-16,14-10-51 16,6-19 1-16,14-14 7 0,6-1 8 15,6-3 20-15,1 19 30 16,6 10-5-16,-13 41-12 15,0 0 42-15,0 0 77 0,0 0-1 16,-39 52-16-16,-7 18 27 16,-7 7-35-16,-6 8-35 0,0-3-10 15,-7-5-32-15,20-14 9 16,0-11-18-16,13-12-175 16,33-40-220-16,0 0-421 0,0 0-155 15</inkml:trace>
  <inkml:trace contextRef="#ctx0" brushRef="#br0" timeOffset="7717">10528 3739 1600 0,'59'-15'203'15,"6"0"32"-15,1 1-110 0,13-9-49 16,-7 1-49-16,7 4-27 15,-13-4-12-15,-7 7-272 0,-26 4-238 16,-33 11-153-16</inkml:trace>
  <inkml:trace contextRef="#ctx0" brushRef="#br0" timeOffset="7924">9831 3628 1570 0,'-53'-33'220'16,"53"33"174"-16,0 0-10 16,0 0-102-16,-13 74-61 0,20 3-83 15,-1 16 13-15,14-1-53 16,0 8-51-16,6 3-26 0,-13 1-6 16,0-1-31-16,-6-3-298 15,-20-8-363-15,-7-10-494 16</inkml:trace>
  <inkml:trace contextRef="#ctx0" brushRef="#br0" timeOffset="8188">9278 4319 2481 0,'0'0'215'15,"-7"-44"-31"-15,7 44 59 16,0 0-45-16,0 0-39 0,40 33-20 16,-1 15-2-16,-12 4 11 15,-7 14 0-15,-13 4-57 0,-14 4-19 16,-27 8-32 0,-18-1-29-16,-27-4 1 0,-26-3-12 15,-7-7-192-15,-6-12-167 16,-7-10-171-16,13-20-396 0</inkml:trace>
  <inkml:trace contextRef="#ctx0" brushRef="#br0" timeOffset="9093">8062 3196 1814 0,'-13'-45'262'15,"-13"-3"48"-15,0 4-24 16,-7 0-70-16,-7 11-72 16,-12-1-48-16,-7 20-53 0,-14 10-8 15,-6 19-19-15,-13 14-8 16,0 12-8-16,0 7-3 15,6 7 7-15,1 8-213 0,-1 4-273 16,14 6-332-16</inkml:trace>
  <inkml:trace contextRef="#ctx0" brushRef="#br0" timeOffset="9796">6714 5106 2907 0,'0'0'269'15,"0"0"61"-15,0 0-104 16,0 0-104-16,0 0-76 0,0 0-169 16,0 0-180-16,0 0-232 15,0 0-533-15</inkml:trace>
  <inkml:trace contextRef="#ctx0" brushRef="#br0" timeOffset="8836">7333 3728 1702 0,'0'0'355'0,"0"0"44"0,0 0-85 16,6 77-72-16,1 8-75 0,13 8-92 15,-1-5-39-15,1 5-2 16,0-5-28-16,6-3-6 15,-6-11-255-15,-7-7-329 16,7-15-468-16</inkml:trace>
  <inkml:trace contextRef="#ctx0" brushRef="#br0" timeOffset="9580">6629 3998 1736 0,'0'0'338'0,"0"0"-74"15,0 0-84-15,0 0-78 0,0 0-56 16,0 0-27-16,-79 3-1 16,7 12-8-16,-7 7-10 0,6 11-15 15,1 4 15-15,6 4 16 16,14-4-22-16,52-37 6 15,-59 55 7-15,59-55-7 16,-27 52-13-16,27-52 13 0,27 41 11 16,19-12-26-16,13-10 15 15,7-1 5-15,-7 1-5 0,0-4-6 16,-13-4 6-16,-46-11 9 16,46 14 1-16,-46-14-20 15,0 0 13-15,0 0 12 0,0 0-22 16,-79 41 17-16,7-15 4 15,6-19-10-15,-6-7-4 0,6-7 7 16,0-8-7-16,7-7-16 16,0-4 19-16,6-3 5 15,53 29-8-15,-52-56-23 16,19 12 31-16,33 44-3 0,-26-59-25 16,26 59 5-16,-7-52 30 15,7 52-10-15,0 0-21 0,0 0-73 16,0 0-20-16,7-48-114 15,-7 48-215-15,0 0-179 16</inkml:trace>
  <inkml:trace contextRef="#ctx0" brushRef="#br0" timeOffset="10704">5985 4275 374 0,'0'0'114'0,"0"0"58"16,0 0-16-16,0 0 25 15,0 0-8-15,0 0 39 16,0 0 40-16,0 0-28 0,0 0 16 15,0 0-63-15,46-19-81 16,-46 19 33-16,0 0-68 16,13-48 59-16,-13 7-57 0,-7-3-36 15,-12-4 4-15,-1 0-19 16,0-7-5-16,-6 7 90 0,0 3-54 16,26 45-18-16,-33-51-25 15,33 51 10-15,-33-48-1 16,33 48-14-16,0 0 11 15,0 0-12-15,-26-45 6 0,26 45 0 16,0 0 0-16,0 0 8 16,-20-40-22-16,20 40 21 15,0 0-20-15,0 0 17 0,0 0-4 16,0 0 3-16,0 0-3 16,0 0-9-16,0 0 13 0,0 0-15 15,-20 51 16-15,7 8 8 16,6 4-16-16,7 4-4 15,0-1 15-15,0 1-16 16,7-8 23-16,-7 4 12 0,0-4 32 16,-7-7-22-16,7-4-25 15,0-48 0-15,-13 59 31 16,13-59-9-16,-19 44 0 0,19-44-28 16,0 0 2-16,0 0-8 15,-46 22 0-15,46-22 5 0,-53-15-15 16,53 15 13-16,-46-55-10 15,20 3 4-15,6-3 6 16,7 3-13-16,13 0 6 0,0 12 10 16,0 40-20-16,13-45 17 15,-13 45 4-15,0 0-19 16,0 0 18-16,0 0-6 16,0 0 0-16,0 0 3 0,0 0-3 15,0 0 12-15,0 41 7 16,0-41 49-16,-33 70 14 15,-6-11 41-15,-14-3 31 0,1 3 4 16,-21-4 13-16,-6 1-7 16,-14-5-21-16,-12 1-2 0,-13-8-35 15,0-10-26-15,-7-8-38 16,7-12-12-16,6-6-8 16,13-12-26-16,7-14 1 15,13-12-147-15,7-11-145 0,7-3-107 16,12-8-47-16,14-3-181 15,12-4-279-15,27 3-2 16</inkml:trace>
  <inkml:trace contextRef="#ctx0" brushRef="#br0" timeOffset="10861">4459 4160 1783 0,'86'-7'337'0,"-1"-8"-67"15,7-4-144-15,0-6-43 16,0-5-64-16,-7-3-157 16,1-8-384-16,-1-11-281 0</inkml:trace>
  <inkml:trace contextRef="#ctx0" brushRef="#br0" timeOffset="11068">6123 2967 1373 0,'0'0'294'0,"0"0"114"0,0 0-80 16,-46 66-101-16,-20 4-122 16,-13 8-36-16,-19 3-30 15,-8 4-29-15,1 4 11 0,-6-4-236 16,-8 7-302-16,1-3-242 15</inkml:trace>
  <inkml:trace contextRef="#ctx0" brushRef="#br0" timeOffset="11604">3152 4563 1878 0,'-28'40'221'16,"28"-40"37"-16,0 0 12 16,0 0-94-16,34 48-86 0,-34-48-38 15,59 15-21-15,-6-15-17 16,-1-11-1-16,-6-7-22 15,0-8 0-15,-13 0 22 0,-33 26-13 16,40-41 10-16,-27 1-19 16,-13 40 9-16,0-45 5 15,0 45-11-15,-26-44 11 0,26 44-5 16,-53-37 9-16,53 37-14 16,-46-29 5-16,46 29 35 15,0 0-12-15,0 0-7 16,-39-48-12-16,25-1-4 0,28 5-3 15,5 0-73-15,8-8-134 16,5-3-246-16,1-4-277 0,0 7 4 16</inkml:trace>
  <inkml:trace contextRef="#ctx0" brushRef="#br0" timeOffset="11852">3454 3927 1365 0,'0'0'385'0,"0"0"-92"0,0 0-99 16,0 0-13-16,0 0-46 16,-59-44-4-16,26-4-2 15,0 0-81-15,13-11-2 0,-6-4-36 16,0-3 31-16,-1 3 21 16,8-4-38-16,6 12-6 0,-1 3-5 15,8 11-16-15,6 41 11 16,13-40-16-16,-13 40 8 15,39-37 3-15,1 15-246 16,-40 22-226-16,59-4-270 0,-6 8-9 16</inkml:trace>
  <inkml:trace contextRef="#ctx0" brushRef="#br0" timeOffset="12100">2631 4459 1497 0,'-26'52'389'0,"6"-15"-40"15,20-37-86-15,-6 48-82 16,-7 4-29-16,6 3-25 16,-6 4 5-16,-7 12-53 0,-13 2-40 15,-6 1-8-15,0 0-31 16,-14-4 13-16,7-7-16 15,-7-11-120-15,7-11-134 0,46-41-168 16,-52 29-243-16,52-29-15 16</inkml:trace>
  <inkml:trace contextRef="#ctx0" brushRef="#br0" timeOffset="12332">2296 3584 1614 0,'0'0'25'16,"0"0"348"-16,0 0-26 15,0 0-78-15,-13 63-46 0,-20 10-64 16,-13 24-36-16,-13 2-58 16,-13 5-24-16,0-1-32 15,-1-10 8-15,14-8-20 0,7-12-45 16,6-13-202-16,13-12-302 15,6-8-254-15,27-40 8 16</inkml:trace>
  <inkml:trace contextRef="#ctx0" brushRef="#br0" timeOffset="13016">6589 5014 1139 0,'0'0'295'0,"0"0"-51"16,0 0-112-16,0 44-61 16,0-44-4-16,0 0 46 15,0 0-15-15,0 0-4 16,46 33-52-16,-46-33-14 0,46 4 6 16,-46-4 75-16,40-19 16 15,-40 19-26-15,19-40-6 0,-19 40-16 16,-13-41 26-16,13 41 17 15,-46-26-15-15,-13 23-11 16,7 14-34-16,-1 7-34 0,7 4-10 16,7 4-7-16,39-26-14 15,0 0-14-15,-33 41-189 0,33-41-367 16,0 0-521 0</inkml:trace>
  <inkml:trace contextRef="#ctx0" brushRef="#br0" timeOffset="14016">2250 3539 1422 0,'0'0'249'0,"-46"-22"-37"16,46 22-97-16,0 0 90 15,-39 26-24-15,13 18 16 16,-1 19 10-16,8 22-32 0,5 8-28 15,-5 3-35-15,6 7-12 16,-1 1-28-16,1-5-7 0,0-3-8 16,0-3-28-16,-7-12-16 15,1-11-4-15,5-3-1 16,-5-12-8-16,-1-14-5 0,-6-4 17 16,26-37-12-16,-27 26 14 15,27-26-21-15,-39 0 11 16,39 0-4-16,-39-41-7 15,12-14 4-15,21-16-9 0,6-6 18 16,6-1-14-16,14-3 8 16,0 7 2-16,6 0-2 15,7 4-6-15,-7 3 6 0,0 8 0 16,1 8 0-16,-27 51 5 16,26-52-12-16,-26 52 17 0,26-52-13 15,-26 52 3-15,0 0 0 16,13-44-3-16,-13 44 15 15,0 0-21-15,0 0 16 16,7-33-7-16,-7 33-3 0,0 0 6 16,0 0-11-16,0 0 20 15,0 0-12-15,0 0 0 16,0 0 2-16,0 0 0 0,0 0 11 16,0 0 24-16,-39 62-24 15,-1 9 30-15,7 2 13 0,7 1-5 16,-7 8-3-16,13-1-30 15,-6-4 2-15,6 5-9 16,7-8-6-16,-6 0 2 0,5-8-7 16,1-3 0-16,0-8-19 15,0-7-210-15,-7-7-136 16,7 0-265-16,13-41-359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55.76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9600 436 1517 0,'-39'33'343'0,"39"-33"-13"15,-33 44-39-15,-6 4-59 0,-1 4-46 16,-6 7-39-16,13 0-33 15,-6 4-16-15,-1 3-29 0,1-7-28 16,0 4-8-16,-1-11-14 16,1-11-3-16,6-8-12 0,-7-7-4 15,8-8 0-15,5-7 7 16,27-11-1-16,-39-14-4 0,39 14-2 16,-33-56-6-1,7-3-6-15,26-7-16 0,13-1 11 16,-7 12 9-16,1 7 8 15,0 11 0-15,-7 37 4 0,0 0 11 16,0 0 58-16,0 0 9 16,-46 48-33-16,0 7-24 0,6 4-12 15,1 0-7-15,-1 0 1 16,-6-3-1-16,0-4-6 0,7-4-196 16,0-11-202-16,39-37-414 15,-53 40-207-15</inkml:trace>
  <inkml:trace contextRef="#ctx0" brushRef="#br0" timeOffset="181">8812 1570 2715 0,'0'0'286'15,"0"0"-8"-15,0 0-97 0,0 0-91 16,0 0-51-16,0 0-20 15,0 0-127-15,0 0-207 16,0 0-405-16,0 0-357 16</inkml:trace>
  <inkml:trace contextRef="#ctx0" brushRef="#br0" timeOffset="549">8345 720 2438 0,'-39'26'203'0,"39"-26"51"16,-40 59-15-16,14 0-83 0,6-4-78 15,7-3-39-15,7-4-22 16,-1-7-9-16,7-41-4 16,-13 41 1-16,13-41 2 15,0 0 2-15,0 0-12 0,-46 11 3 16,7-22-11-16,-7-19-45 15,0-11 25-15,-7-7 19 0,0 0-3 16,-6 8 15-16,-6 6-4 16,-8 16 25-16,-12 14 106 0,-20 12 53 15,-20 17 19-15,-13 9 13 16,-20 10 1-16,-6 4-15 0,-7 4-82 16,0-4-22-16,0 4-44 15,-6-1-26-15,6-14-10 0,13-4-14 16,7-7-259-16,26-11-175 15,7-7-101-15,26-5-306 16,20-14-325-16</inkml:trace>
  <inkml:trace contextRef="#ctx0" brushRef="#br0" timeOffset="711">5368 871 2389 0,'79'-55'152'0,"0"11"-4"0,13 3-56 16,0 8-52-16,20 3-25 16,-7 1-8-16,-13 7-45 15,-13 3-270-15,-20 8-417 16</inkml:trace>
  <inkml:trace contextRef="#ctx0" brushRef="#br0" timeOffset="935">3890 565 2284 0,'0'0'287'0,"-46"52"57"16,26 10-34-16,14 16-83 0,6 11-84 15,6 7-61-15,-6 3-37 16,0 1-20-16,0-4-12 15,-6-3-34-15,-8-16-228 0,1-7-176 16,13-70-348-16,-13 67-209 16</inkml:trace>
  <inkml:trace contextRef="#ctx0" brushRef="#br0" timeOffset="1192">4757 221 2378 0,'-13'-48'255'0,"13"48"32"0,-59-44-45 15,0 14-90-15,-13 4-54 16,6 8-2-16,0-1-31 0,0 5-39 16,1-1-2-16,-1 8-20 15,-6 7 12-15,-1 11-7 0,-5 11-14 16,-14 7-2-16,-7 12 1 15,-6 11 13-15,-7 7-99 16,0 0-163-16,7 7-247 0,7 5-385 16,12-1-27-16</inkml:trace>
  <inkml:trace contextRef="#ctx0" brushRef="#br0" timeOffset="1440">2852 1126 1677 0,'0'0'346'0,"0"0"-22"0,0 0-69 16,0 0-81-16,-14-44-77 15,14 44-58-15,0 0-12 0,0 0 82 16,0 0-21-16,0 0 18 16,0 0 8-16,27 59 10 15,-14-3-11-15,-20-5-39 0,-12 8-43 16,-21 1-9-1,-19-5-15-15,-13-3-25 0,-7-8-160 0,-13-11-137 16,6-3-231-16,1-8-293 16,6-18-15-16</inkml:trace>
  <inkml:trace contextRef="#ctx0" brushRef="#br0" timeOffset="1623">2293 938 1904 0,'0'0'337'0,"-13"59"27"16,-13-4-66-16,-20 8-106 0,-7-4-95 15,-13 4-40-15,-6 0-27 16,0-8-16-16,6-3-141 16,0-4-236-16,7-7-329 0,59-41-159 15</inkml:trace>
  <inkml:trace contextRef="#ctx0" brushRef="#br0" timeOffset="2011">1919 436 1901 0,'-60'-45'297'15,"-5"27"40"-15,-8 25-71 16,1 19-83-16,0 11-59 0,-7 22-25 15,7 8-47-15,6 14-32 16,13 4 13-16,14 7 0 0,19-3-6 16,20-12-13-16,20-6-8 15,6-12-6-15,14-11 10 16,-40-48-3-16,52 29-4 0,-52-29 0 16,46 0-6-16,-46 0 3 15,20-44-5-15,-20-4 12 0,-13-4 4 16,-20 8 17-16,33 44 21 15,-66-41 30-15,7 26-23 16,-7 23 37-16,1 21-9 0,6 23 23 16,-7 18-29-16,13 15-29 15,1 11-17-15,6 11-21 16,13 8-9-16,13 3-2 0,0 4-30 16,20-7-187-16,14-8-198 0,5-11-289 15,14-15-351-15</inkml:trace>
  <inkml:trace contextRef="#ctx0" brushRef="#br0" timeOffset="2164">1951 2704 2284 0,'106'-44'183'15,"5"-12"-32"-15,7-7-71 16,-6-3-38-16,0-1-132 0,-14 1-302 15,-12-4-432-15</inkml:trace>
  <inkml:trace contextRef="#ctx0" brushRef="#br0" timeOffset="2379">0 1049 3734 0,'0'0'155'15,"0"0"47"-15,0 0-88 16,0 0-69-16,0 0-16 16,0 0-95-16,0 0-310 0,0 0-253 15,0 0-576-15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59.499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8024 827 1838 0,'0'0'224'16,"0"0"64"-16,0 0-120 15,0 0-105-15,0 0-10 0,0 0-30 16,-20-22-4-16,20 22-9 15,-6-26-17-15,6 0 15 16,0 26-20-16,33-29 21 0,-1 7-13 16,1 14 4-16,0 8 25 15,-7 22 20-15,-6 15-6 0,-7 22 3 16,-13 23 10-16,-6 6 16 16,-14 8 15-16,0-3-41 15,1-5-6-15,-8-10-11 0,1-11-16 16,6-12 0-16,1-11-5 15,-1-14 2-15,20-30 3 0,-7 26-16 16,7-26 25-16,0 0-22 16,-6-26 1-16,12-22 0 0,14-22 12 15,13-15 1-15,13-19-8 16,13-3 6-16,0 7-8 0,7 15 4 16,-14 19-9-16,-12 18-3 15,-40 48 13-15,46-19 9 0,-46 19 4 16,26 34 4-16,-13 17-1 0,-13 12-1 15,-6 0-4 1,-7 3-10-16,-1-10-14 0,1-8 3 16,0-7 1-16,7-12 19 0,6-29-10 15,0 0 0-15,0 0-1 16,0 0-4-16,0 0 0 0,32-55 4 16,1-19-4-16,7-19 0 15,6-6-8-15,-7 6 8 0,7 16 2 16,-13 14 2-16,-7 19 4 15,-26 44 32-15,0 0 75 0,0 0 20 16,27 51-28-16,-14 16-40 16,-13 10-11-16,6 5-21 15,-6-5-21-15,7-3-11 0,-1-11-9 16,1-19-149-16,6-10-206 0,-13-34-364 16,46 11-458-16</inkml:trace>
  <inkml:trace contextRef="#ctx0" brushRef="#br0" timeOffset="795">10061 1259 1552 0,'-33'19'334'0,"0"-15"-85"16,1-4-103-16,-8-4-60 0,7-7 34 16,0 3-30-1,33 8-31-15,-39-14-40 0,39 14-25 16,0 0 23-16,0 0-13 15,-20-22-14-15,20 22 0 0,27-30 21 16,12 11-4-16,0 12-18 16,7 7 11-16,-13 11 38 0,-6 15 18 15,-8 11 5-15,-19 11 20 16,-13 7-3-16,-13 8-20 0,0-4-9 16,-14 4-18-16,-6-7-12 15,7-8-7-15,-1-8-12 0,14-14-41 16,26-26-308-1,0 0-450-15</inkml:trace>
  <inkml:trace contextRef="#ctx0" brushRef="#br0" timeOffset="3042">8346 170 1043 0,'0'0'257'0,"0"0"23"16,0 0-58-16,0 0-118 0,0-37-46 16,0 37-30-16,-46-19-17 15,-7 15-11-15,-6 4 7 0,-6 8-21 16,-1 3 9-16,0 4 18 15,7-4-13-15,6 0 11 16,1-4 17-16,52-7-56 16,-46 8 28-16,46-8-4 0,0 0-4 15,0 0 1-15,0 0 23 16,0 0-33-16,-20 40 105 0,20 1-13 16,0 7-24-16,7 11 91 15,-1 8-20-15,-12 21 31 0,-7 12-74 16,-20 15 62-16,-20 10-59 15,-6 12-38-15,-13 0-21 0,-1-4-13 16,1-12 2-16,20-6-3 16,-1-15-9-16,14-8-10 15,12-11 4-15,14-7 41 16,13-7-7-16,13-8 0 0,14-11-14 16,19-7-5-16,6-12 0 0,27-3 0 15,6-11-23-15,14-12-118 16,19-6-172-16,7-16-233 0,13-3-207 15</inkml:trace>
  <inkml:trace contextRef="#ctx0" brushRef="#br0" timeOffset="1799">11073 646 628 0,'0'0'224'0,"-39"-7"36"15,39 7-32-15,0 0-13 0,0 0-34 16,0 0 13-16,0 0-34 16,0 0-89-16,0 0-36 15,0 0-27-15,-27-37 6 16,27 37-10-16,0-41-14 0,0 41 21 16,0 0-21-16,0 0 36 15,40-29 41-15,-40 29 44 0,39 14 3 16,-12 20-19-16,-14 17-23 15,-7 16 5-15,-12 7 4 16,-7 3-37-16,-7 5-33 16,0-8 2-16,0-8-9 0,7-14-9 15,7-15-3-15,-1-8 20 0,7-29 1 16,0 0 59 0,0 0-38-16,0 0-10 0,7-33-6 15,6-19-18-15,13-22-5 16,14-3 14-16,12-12-16 0,14 4 9 15,0 11 15-15,-1 15-17 16,-19 11-3-16,-6 19 11 0,-40 29 43 16,46 3 22-16,-46-3-14 15,39 56-33-15,-19 6 5 16,-14 1-11-16,8 4-20 0,-14-8 11 16,6-4-4-16,1-3-14 15,-1-11-2-15,1-4-86 0,-7-37-184 16,0 0-200-16,6 37-296 15,-6-37-54-15</inkml:trace>
  <inkml:trace contextRef="#ctx0" brushRef="#br0" timeOffset="2279">11934 66 1509 0,'0'0'143'0,"0"0"124"0,0 0-86 15,0 0-42 1,46-11-36-16,20 11-67 0,6 0-22 16,7-4 16-16,6-3-25 15,-13 3 2-15,1-7-3 0,-14 0-4 16,-13 0 17-16,-46 11 90 15,39-7 3-15,-39 7-28 0,0 0-47 16,0 0 16-16,0 0-24 16,0 0-18-16,0 0 1 15,0 0-7-15,-59 70 3 0,13 0-6 16,20 8 105-16,6 14-18 16,14 11-44-16,19 8 78 15,6 4-56-15,21-1-34 0,-1 1-5 16,7-1-22-16,7-7-1 15,-1-3 9-15,-6-15-19 0,-13-4 10 16,-13-12 43-16,-27 1-24 16,-19 0-4-16,-40-4-5 15,-19 1-17-15,-20-1 9 0,-27-4-9 16,8 1-3-16,-8-8 12 16,7-4-5-16,20-7-17 0,13-7-146 15,7-15-187-15,19-4-389 16,14-11-223-16</inkml:trace>
  <inkml:trace contextRef="#ctx0" brushRef="#br0" timeOffset="3732">13150 727 1372 0,'0'0'297'0,"-46"-14"-15"0,46 14-21 16,0 0-65-16,0 0-58 0,0 0-3 16,0 0 24-16,0 0-14 15,0 0-53-15,0 0-43 16,72-11-13-16,7 3-22 0,0 1-12 16,-1-1-2-16,-5 1 10 15,-14 3-10-15,-7 4-13 0,-52 0 13 16,0 0-62-16,0 0-106 15,0 0-77-15,0 0-67 0,-52 52 79 16,-14-4 77-16,0 4 29 16,-12 0 49-16,-1-4 9 0,0 3 42 15,0-6 8-15,7-5 1 16,13-7 70-16,13-3 71 0,46-30 53 16,-40 26 3-16,40-26 0 15,0 0-8-15,0 0-13 16,0 0 8-16,0 0-53 0,46 0-30 15,7-7-21-15,6-5-41 16,7-2 2-16,-1 3-23 0,14-1 8 16,-7 5 1-16,-6 0-7 15,-13 3-139-15,-14 4-195 0,-39 0-207 16,0 0-217-16</inkml:trace>
  <inkml:trace contextRef="#ctx0" brushRef="#br0" timeOffset="10043">11185 2257 241 0,'0'0'13'0,"-20"-33"31"0,20 33 35 15,0 0-20-15,0 0 0 16,0 0 34-16,0 0-31 15,0 0 2-15,0 0-3 0,0 0-27 16,0 0-6-16,0 0-28 16,0 0 10-16,0 0 81 0,0 0-19 15,0 0 54-15,0 0-33 16,0 0 85-16,-6 63-96 16,-14-1 90-16,7 12-77 0,-7 11 84 15,0 8-36-15,1 10-63 16,5 8 103-16,8 3-91 0,12 8 31 15,8 4-19-15,5 7 34 16,1 0-49-16,6-4-30 16,1-3 34-16,-8-1-41 15,-6-6-15-15,1-5 25 0,-14-3-30 16,13-7-5-16,-13-16-27 16,0-7 0-16,-7-10 7 0,-6-9 17 15,0-2 48-15,-7-5-33 0,-6-7-19 16,6-4-9-16,-6-10-11 15,6-9 6-15,20-25-9 0,-20 30 3 16,20-30 5-16,0 0-12 16,0 0 7-16,-13 22 6 0,13-22-15 15,0 0 20-15,0 0-26 16,0 0-11-16,0 0-64 16,0 0-14-16,0 0-2 0,-26-29-24 15,26 29 13-15,-20-37-1 16,7 7 10-16,13 30-6 0,-13-33 26 15,13 33-27-15,-7-37 3 0,7 37 19 16,0 0 7-16,-26-37 12 16,26 37-18-16,0 0 32 0,-46-37-4 15,46 37 33-15,-39-30 12 16,39 30 26-16,-46-22-4 0,46 22-14 16,0 0-6-16,-46-22 25 15,46 22 3-15,-40-22-69 16,40 22 14-16,0 0 33 0,-39-26-31 15,39 26 56-15,0 0-32 0,0 0 18 16,0 0-5-16,0 0 0 16,0 0-8-16,0 0 9 0,0 0 26 15,0 0-10-15,0 0 47 16,0 0-17-16,0 0 39 0,0 0-4 16,39-15 7-16,-39 15 56 0,46 4-60 15,-13 7-13 1,-33-11-26-16,46 26 59 0,-6 0-7 15,-1 3-35-15,0-3-5 0,1 0-17 16,-7 7 6-16,0-3-3 16,-7 3 19-16,-26-33-32 0,39 41-11 15,-12-12 0-15,-27-29-18 16,19 30 15-16,-19-30-7 16,0 0 2-16,0 0 70 0,0 0-44 0,0 0 19 15,0 0-32 1,0 0-2-16,0 0 4 0,0 0 44 0,0 0-23 15,0 0-9-15,0 0 0 16,0 0-14-16,0 0 0 0,0 0-14 16,0 0 6-16,0 0-7 15,40-37-10-15,-14 4 5 16,20-1 5-16,-7 1-5 0,7 0-3 16,-6 0-76-16,-1-1-80 0,-6 5-78 15,-33 29-80-15,40-33-73 16,-40 33-67-16,0 0-9 0,26-37 31 15</inkml:trace>
  <inkml:trace contextRef="#ctx0" brushRef="#br0" timeOffset="11425">8517 2142 269 0,'0'0'84'0,"0"0"-27"15,0 0-19-15,0 0 57 0,0 0-35 16,0 0 41-16,0 0-31 16,0 0 25-16,33 48-14 0,-20 1 44 15,0 2-50-15,-6 1 52 16,-7 7-18-16,0 11 77 15,-7 8-67-15,0 7 6 0,-6 7 0 16,-6 8 27-16,5 7-10 16,1 4-8-16,0 3-4 0,0 5-56 15,0-8 13-15,-7 3 35 16,7-7-53-16,-7 0 25 0,1-7-5 16,-8-4-39-16,-6-4-5 0,7-3 32 15,-7-8-40-15,0-7-5 16,1-11-20-16,5 0-5 0,1-11-3 15,0-8-10-15,6-3 10 16,7-15-4-16,13-26-5 0,-13 29 2 16,13-29 9-16,0 0-6 15,0 0-3-15,0 0 3 0,0 0 0 16,0 0 2-16,0 0 1 0,0 0 2 16,0 0 18-16,0 0-4 15,0 0-8-15,0 0 0 0,0 0-3 16,0 0-8-16,0 0 5 0,0 0-8 15,0 0-1-15,0 0 6 16,0-33-7-16,0 33 8 0,0-37-3 16,6 4 9-16,1 3-4 0,6-7-2 15,-6 4-3-15,-1-4-4 16,-6 4-6-16,7-4 3 16,-7-8 0-16,0-3 7 0,0 0 3 15,0 0 1-15,6 4-4 0,-6 3-6 16,0 4 0-16,0 4 3 15,0 7 7-15,-6 4-1 0,6 22 0 16,0-26-3-16,0 26 0 0,0 0-7 16,0 0 0-16,0 0 1 15,0 0 6-15,0 0 7 0,0 0-3 16,0 0-7-16,0 0-8 0,0 0 4 16,0 0-5-16,0 0 12 15,0 0 0-15,6 26 6 16,-6-26 1-16,13 41-7 0,-6-8 3 15,0 4-3-15,-1-4 3 0,1 8-10 16,-7-1 10-16,0 1 9 16,0-4 3-16,-7 4 4 0,1-4-5 15,-1 0-5-15,-6-4-1 16,0 4 1-16,-7-4-3 0,7 4 4 16,0-7-6-16,13-30 8 0,-20 40-20 15,20-40 11-15,-13 33-3 16,13-33 7-16,0 0-7 15,0 0-6-15,0 0 6 0,0 0 8 16,0 0 10-16,0 0-8 0,0 0-5 16,0 0-5-16,0 0 3 15,33-40 1-15,0-5 0 0,-1 5 3 16,-5-1-7-16,-1 12 0 0,-26 29-4 16,33-34 0-16,-33 34-14 15,0 0-56-15,0 0-67 0,0 0-108 16,0 0-154-16,0 0-185 0,33-22-82 15,-33 22 4-15</inkml:trace>
  <inkml:trace contextRef="#ctx0" brushRef="#br0" timeOffset="12617">8201 4514 277 0,'0'0'83'0,"0"0"-38"16,0 0 6-16,0 0-15 0,0 0-13 16,7-40 5-16,-7 40-5 15,20-37 19-15,-20 37 0 0,33-33 42 16,-33 33-27-16,39-41 8 0,0 15-35 16,1 0 11-16,-7 0-23 15,6 4-8-15,7 4 24 16,-6 3-13-16,-1-4 19 0,-39 19-40 15,39-11 20-15,-39 11 47 0,0 0-13 16,0 0 26-16,0 0-10 16,0 0 11-16,0 0-3 0,0 0-47 15,0 0 14-15,0 0-38 0,0 0-7 16,0 0 7-16,0 0-19 16,0 0 7-16,0 0-7 0,0 0 18 15,0 0-10-15,-46 30-8 0,7-4 24 16,0-8-5-16,39-18-12 15,-46 30 14-15,6-12-9 16,40-18 0-16,-46 19 21 0,46-19 6 16,0 0 27-16,-39 18-29 0,39-18-8 15,0 0-2-15,0 0-7 16,0 0-8-16,0 0 11 0,0 0-18 16,0 0 7-16,0 0-10 15,0 0 14-15,0 0-14 0,0 0 20 16,0 0-3-16,0 0-19 0,39-29 16 15,1 3 9-15,-8 7-2 16,-32 19-5-16,46-22 3 0,-46 22-14 16,0 0 21-16,40-18-5 0,-40 18-11 15,0 0-9-15,0 0 9 16,0 0 10-16,0 0 1 16,0 0-5-16,0 0 6 0,0 0 9 15,0 0-12-15,0 0-2 0,0 0-7 16,-40 22 52-16,40-22 16 15,-52 22-21-15,12-4-17 0,40-18-30 16,-46 15 9-16,46-15-3 0,0 0-18 16,-39 11 0-16,39-11 12 15,0 0-14-15,0 0-1 0,0 0-212 16,0 0-169-16,0 0-60 0</inkml:trace>
  <inkml:trace contextRef="#ctx0" brushRef="#br0" timeOffset="16770">12420 6195 652 0,'0'0'213'15,"0"0"3"-15,33-29-2 16,-33 29-29-16,0 0-49 0,0 0-52 16,0 0 3-16,0 0 113 0,0 0 0 15,0 33-49-15,-7 4 56 16,1 11-89-16,-1 0-16 0,7 7 15 16,0 5-51-16,-6-5-19 0,-1-3-30 15,1 7 2-15,-8-7-7 16,-12-4-5-16,-7-4 4 0,-19 8 7 15,-7-15-12-15,-14-8-2 0,8-7-13 16,-1-7 9-16,7-11-4 16,6-8-2-16,1-14 12 0,12-12-57 15,14-7-32-15,6-11 14 16,27 0 13-16,6 4 33 0,0 7 11 16,13 7-1-16,-26 30 13 15,40-18-8-15,-14 10 19 0,-26 8 1 16,40 23 11-16,-14 13-4 0,-13 1 26 15,-6 11-7-15,-7 0 1 16,-7-7-5-16,-6 3 2 0,-13-3-7 16,12-8-21-16,-25-7 3 0,-7-4 0 15,-7-7-11-15,1-11 7 16,-7-4 2-16,6 0-20 0,7-11 13 16,7-11 3-16,-1-15-2 0,-12-4-7 15,32-7-4-15,20 0 1 16,7 7 7-16,6 4 2 15,-13 37-6-15,19-40 4 0,-19 40-6 16,0 0 9-16,0 0 10 0,0 0 40 16,0 0 10-16,14 40 11 0,-21 5-8 15,-13 10-12-15,-13 1-17 16,-6-5-14-16,-14 5-20 0,7-5-3 16,-6-6-59-16,6-12-200 0,46-33-290 15,-46 37-301-15</inkml:trace>
  <inkml:trace contextRef="#ctx0" brushRef="#br0" timeOffset="16962">12184 6033 1461 0,'39'-8'177'16,"7"-3"55"-16,7 4-58 0,-7 3-85 15,6-7-38-15,7 4-46 16,-13-1 7-16,-13 5-65 0,-33 3-249 16,33-4-136-16,-33 4-69 0</inkml:trace>
  <inkml:trace contextRef="#ctx0" brushRef="#br0" timeOffset="17203">11165 6044 1085 0,'0'0'211'0,"0"0"74"0,0 0 102 16,0 0-37-16,0 0-32 0,20 29-50 16,0 19-83-16,-7 8-3 15,-7 14-40-15,-12 0-65 16,-7 4-35-16,-1-7-18 0,-5 7-22 15,-8-4 7-15,8-4-71 0,-8-3-173 16,8-15-163-16,19-48-223 0,-33 48-81 16,33-48 39-16</inkml:trace>
  <inkml:trace contextRef="#ctx0" brushRef="#br0" timeOffset="17419">10856 6476 1061 0,'-13'-33'138'0,"13"33"208"16,0 0 40-16,0 0-27 16,0 0-79-16,-6 33-57 0,-1 4-19 15,7 4-30-15,-7 7-9 0,-6 11-54 16,-6 4-43-16,-21-4-24 16,-6 0-23-16,-20 0-11 0,-12 0-5 15,-8 0-10-15,-12-11-145 0,-8-7-138 16,8-8-162-16,-1-11-222 15,14-7-98-15</inkml:trace>
  <inkml:trace contextRef="#ctx0" brushRef="#br0" timeOffset="18507">6473 6679 715 0,'0'0'140'0,"0"0"36"16,-26 37 35-16,26-37 22 0,-20 59-66 15,7-7-10-15,6-4 15 16,7 0-88-16,7 0 50 0,13 0-30 16,6-7-32-16,13-8-44 15,7-11-4-15,14-3-4 0,-1-12-10 16,0-7 1-16,-7-4-2 0,-12 1-2 16,-1-12-7-16,-39 15 19 15,27-41-16-15,-14-3-3 0,-7-4 2 16,-6-4-9-16,-6-7 13 0,-7 4-23 15,-7-4 22-15,0 7-5 16,0 15 47-16,7 4 1 0,13 33-34 16,-46-8 1-16,7 19-23 0,-1 23 2 15,8-5 22-15,-1 4-16 16,13 12-12-16,0-8-154 16,20-37-213-16,0 40-171 0,0-40-64 15</inkml:trace>
  <inkml:trace contextRef="#ctx0" brushRef="#br0" timeOffset="18960">7242 6136 1101 0,'0'0'128'15,"13"-33"37"-15,-13 33-37 16,0 0 180-16,0 0-109 0,26 15 27 15,-6 14 11-15,0 12-93 0,6 11 30 16,-13 11-61-16,0 3 44 0,1 19 13 16,-14 4-58-16,0 3-40 15,-14 0-32-15,-12 1-2 0,0-5-17 16,-14-6-6-16,14-12-15 0,-7-7 10 16,7-19-2-16,6-7-4 15,20-37-4-15,-19 30 12 0,19-30-4 16,0 0 6-16,0 0-14 0,-14-37-3 15,21-19-1-15,13-18 4 16,19-7-17-16,7 0 22 16,13 11-13-16,7 14-3 0,6 8 11 15,-13 15 6-15,1 11-4 0,-8 11-7 16,1 18-1-16,-14 8 6 16,-13 14 0-16,-12 16 3 0,-8-1 3 15,-12 8-2-15,-14 3 8 0,-13 1-10 16,-13-5-2-16,-7 12-6 15,-12-11 1-15,-1-4-109 0,0-11-72 16,-6-4-78-16,13-11-76 0,6-7-149 16,53-15-140-16,0 0 31 15</inkml:trace>
  <inkml:trace contextRef="#ctx0" brushRef="#br0" timeOffset="19389">8044 6794 1397 0,'0'0'198'15,"46"-11"118"-15,-46 11-31 0,46-30-92 16,-7 4-85-16,1 8-60 0,6-4-33 16,-7 0-3-16,7-4-4 15,0 4-2-15,-7-4-15 16,1 4 9-16,-7 3 6 0,-33 19 8 15,0 0-18-15,26-18-10 0,-26 18 17 16,0 0 22-16,0 0-4 16,0 0-5-16,-7 33-2 0,-12 4-1 15,6 11 28-15,-7 7 83 0,13 4-67 16,1 12-20-16,-1-1-16 16,14 7 71-16,6 1-29 0,-7-1-22 15,1 5-23-15,0-8 0 0,-14-4-4 16,0-11 33-16,-6-7-27 15,-6-8-9-15,-8-7-6 16,-12-11-1-16,-1-8 3 0,-12-7-7 16,-1-14-9-16,-6-8 4 0,7-19 0 15,-1-11-2-15,7-14 11 16,7-8-9-16,19-11-31 0,13 0-76 16,7-3-118-16,13-1-179 0,14 4-256 15,6-3-66-15</inkml:trace>
  <inkml:trace contextRef="#ctx0" brushRef="#br0" timeOffset="19557">8359 6218 1382 0,'0'-41'259'15,"0"15"-13"-15,0 26-96 16,0 0-85-16,0-26-30 0,0 26-29 15,0 0-344-15,33-15-183 0,-33 15-69 16</inkml:trace>
  <inkml:trace contextRef="#ctx0" brushRef="#br0" timeOffset="19968">8655 6690 1327 0,'0'0'251'16,"52"41"-43"-16,-52-41-52 0,0 0-80 15,53 7-32-15,-53-7-19 0,59-3-18 16,-13-16-7-16,-46 19 2 0,53-26 11 15,-53 26-20-15,52-40-1 16,-12 7 8-16,-40 33 0 16,33-48 3-16,-20 7-3 0,-13 41 5 15,6-44-2-15,-6 44 11 0,0 0 22 16,0 0 89-16,-59-4 8 16,7 19-11-16,-1 18 31 15,0 15-48-15,14 4-54 0,0 7-18 0,12 4-17 16,8-1-4-16,5 1-12 15,21-7 35-15,0-1-5 0,25-11-12 16,14-7-12-16,20-3-73 16,20-16-203-16,-1-7-180 0,0-4-168 15,1-7-36-15</inkml:trace>
  <inkml:trace contextRef="#ctx0" brushRef="#br0" timeOffset="20219">9825 6495 1828 0,'0'0'271'0,"6"-37"14"16,-6 37-37-16,-6-30-63 15,6 30-78-15,0 0-51 0,0 0-27 16,-40-18-10-16,-12 25-10 0,-1 12-3 16,-13 14-3-16,7 4 3 15,7 18-6-15,6-7 0 16,13 11 6-16,6 0 7 0,21 0-4 15,6-3-9-15,20-1-6 0,6-10-4 16,7-5 10-16,13-10-16 16,6-4-140-16,1-12-186 0,-1-6-180 15,8-8-99-15,-1-15 39 0</inkml:trace>
  <inkml:trace contextRef="#ctx0" brushRef="#br0" timeOffset="20561">10094 6118 1773 0,'-20'-45'330'16,"7"8"-62"-16,7 12-111 16,6 25-74-16,0 0 22 0,0 0 36 15,0 0-52-15,-7 55 33 0,7 4-48 16,0 0-30-16,7 8-14 16,-1 10-10-16,7 1-3 0,-6 3-4 15,6 1-18-15,-13-9 5 0,0 1-11 16,0-7-174-16,-7-15-118 15,7-52-140-15,-32 51-48 0,32-51 70 16,-60 26 122-16,14-26 116 0,46 0 97 16,-59-37 30-16,20-11 26 0,-1 0 149 15,14-4 74-15,6 4 59 16,7 4 6-16,13 3-54 16,0 41-30-16,13-44-17 0,14 7-40 15,12 8-47-15,14 3-35 0,12 0-9 16,14 7-7-16,0 5-4 15,7 2-28-15,-8 5-251 0,1 7-201 16,-6-4-109-16</inkml:trace>
  <inkml:trace contextRef="#ctx0" brushRef="#br0" timeOffset="22786">4732 6070 1855 0,'0'0'273'0,"0"0"32"16,39 18-113-16,14-10-78 0,13-16-72 0,12 1-7 15,8-8-31-15,12 0-200 0,-6-7-259 16,-6 4-259-16</inkml:trace>
  <inkml:trace contextRef="#ctx0" brushRef="#br0" timeOffset="21544">7590 4828 823 0,'0'0'186'0,"-33"15"13"0,33-15-7 16,0 0-54-16,-26 37-59 0,26-37 8 15,-20 33 6-15,20-7-9 16,0-26-37-16,20 15-5 15,13-8-15-15,6-7-27 0,1-3-4 16,6-8 15-16,0-8-32 0,-7 1 40 16,-6-5-34-16,0 1 15 15,-33 22 0-15,26-40 22 0,-13 10 35 16,-13 30 28-16,0 0-49 0,0 0 6 16,-59-11 92-16,-6 18-55 15,-1 8-27-15,-6 4 38 0,-1 3-31 16,8-4-33-16,5 1 0 15,8-8-29-15,12-4 21 0,8-3 25 16,32-4-9-16,-27-11-15 0,27 11-13 16,-13-30 3-16,13-3-1 15,13-4-6-15,7-4-8 0,0-3 6 16,6-4 0-16,0-11 11 16,1 0-21-16,-8-4 0 0,1 0 17 15,0 12-18-15,-14 6-162 0,-6 12-137 16,0 33-197-16,-39-11-63 15,-7 18 11-15</inkml:trace>
  <inkml:trace contextRef="#ctx0" brushRef="#br0" timeOffset="21839">6913 4710 592 0,'0'0'174'0,"0"0"68"15,0 0 31-15,0 0-31 0,0 0-31 16,0 0-4-16,0 0 15 16,0 0-21-16,0 0-37 0,0 0-86 15,0 0-33-15,0 0-33 0,0 0 0 16,-52-4-5-16,-7 8 0 16,-7 15 12-16,-6 18 19 0,-14 7 3 15,-6 15 39-15,0 11 18 0,0 0-27 16,0 1-33-16,7 2-30 0,6-6 2 15,13-8-10-15,1-3 7 16,12-12-17-16,7-7 10 16,7-8-227-16,-1-10-176 0,40-19-282 15,-26 7-70-15</inkml:trace>
  <inkml:trace contextRef="#ctx0" brushRef="#br0" timeOffset="22017">6348 4537 1109 0,'53'-37'212'0,"-53"37"59"15,66-19-99-15,-7 8-67 16,0 4-68-16,-7-1-2 16,1 1-24-16,-7-1-18 0,-46 8-335 15,53-7-141-15,-53 7-70 0</inkml:trace>
  <inkml:trace contextRef="#ctx0" brushRef="#br0" timeOffset="22587">5947 4585 747 0,'0'0'201'0,"0"0"98"16,0 0 18-16,0 0-11 0,-13 40-67 15,7 8-51-15,-7 4-78 16,-1 3 41-16,-12-3-46 0,-7-4-43 16,-13 0-38-16,-13-11-5 0,-7 0-19 15,-12-7 10-15,-1-8-10 16,-7-7 7-16,14-4-11 0,6-11 12 16,14-8-8-16,12-7 0 0,8-3 0 15,32 18 0-15,-20-44 0 0,13 10 0 16,7 1 7-16,0 33-3 15,0 0 7-15,20-29-14 16,-20 29 10-16,33-8-13 0,-33 8 16 16,39 8-6-16,-12 6 0 0,-27-14 6 15,32 37 26-15,-12 0-5 0,-13 0 22 16,-1 4-2-16,-12-1-17 16,-7 1 50-16,-7 3-9 15,-13-3-18-15,0 0-1 0,-6-1 15 0,-1-3-9 16,1-3-20-16,-1-1-3 15,8-4-20-15,-1-3 0 0,33-26-11 16,-46 30 4-16,13-8-12 0,-7-11 9 16,-6 0-13-16,-6-11 7 0,6-7-10 15,-13-8 13-15,6-7-6 16,1-8 5-16,6-7-13 16,0-7 11-16,0-8-6 0,13-14-2 15,6-12 5-15,14-11-10 0,7 1 14 16,12 3-19-16,7 4 15 15,20 14-8-15,7 12 3 0,6 10 0 16,13 8-2-16,7 11-73 0,-1 12-122 16,14 3-163-16,0 11-246 0,0 3-142 15</inkml:trace>
  <inkml:trace contextRef="#ctx0" brushRef="#br0" timeOffset="25030">3812 4636 435 0,'0'0'90'15,"0"0"-4"-15,0 0 35 0,0 0 28 16,0 0-33-16,20 30 19 0,-14 7-28 16,-6 0 26-16,-6 3-23 15,-1 1-61-15,0 0-18 16,1 3-11-16,-7 0-11 0,6-3 4 16,1 0-13-16,-1-4 4 0,0-8 0 15,7-29-106-15,0 26-274 16,0-26-90-16</inkml:trace>
  <inkml:trace contextRef="#ctx0" brushRef="#br0" timeOffset="25385">4699 4178 374 0,'-53'15'75'0,"7"0"8"0,0-4 7 16,7 4 26-16,-7-8-32 16,-7 0 18-16,1-3 2 0,-7-8-57 15,-7-3-22-15,-6-4-9 0,-1 0-25 16,1 0 16-16,-7 0-7 0,7-4 103 15,6 0-37-15,1 8-13 16,5-1-39-16,14 8 11 16,0 11-4-16,7 12-26 0,0 2 12 15,6 12-7-15,6 4 18 0,8 7-16 16,19-48 13-16,-20 59-12 16,13 0-30-16,7-7-262 0,7-4-87 15</inkml:trace>
  <inkml:trace contextRef="#ctx0" brushRef="#br0" timeOffset="26393">3234 4869 663 0,'0'0'105'0,"0"0"-41"16,0 0-41-16,0 0-23 15,-33 4 25-15,-13 3 2 0,0 4 22 16,-7 4-27-16,7 0-22 0,0 7 3 16,0-4 4-16,7 1-7 15,6-4 15-15,33-15-6 16,-33 22-9-16,33-22 2 0,0 0 16 15,-13 33 15-15,13-33-8 0,0 0-5 16,46 30-6-16,0-8-27 16,13-7 6-16,-13 3 1 0,0 0 3 15,-7-3-2-15,1 11 8 0,-40-26 5 16,26 33 28-16,-19-3 36 0,-14 3-26 16,7-33-21-16,-66 41 3 15,1-12-8-15,-1 1 4 0,-13-8-13 16,7-3-11-16,-14-5-10 0,14-3-1 15,0-3 11-15,6-8-7 16,7-8 14-16,6-3 18 16,1-7-12-16,12-8-9 0,8 0-24 15,5-3 14-15,1 3 3 0,13-4 18 16,13 30-19-16,-13-37-6 16,13 37 10-16,-13-26-10 0,13 26-136 15,0 0-160-15,0 0-133 0</inkml:trace>
  <inkml:trace contextRef="#ctx0" brushRef="#br0" timeOffset="26590">3220 5796 1470 0,'0'0'374'0,"0"0"17"0,0 0-68 15,0 0-165-15,0 0-69 16,0 0-38-16,0 0-26 0,0 0-101 16,0 0-227-16,0 0-349 0,0 0-93 15</inkml:trace>
  <inkml:trace contextRef="#ctx0" brushRef="#br0" timeOffset="26904">2498 5778 947 0,'-14'41'253'0,"14"-41"11"16,0 0 10-16,0 0-38 0,0 0-5 15,0 0-42-15,0 0-52 0,0 0-71 16,0 0-30-16,0 0-12 16,0 0-9-16,0 0 1 15,0 0-131-15,0 0-231 0,0 0-192 0,0 0-6 16,0 0 19-16</inkml:trace>
  <inkml:trace contextRef="#ctx0" brushRef="#br0" timeOffset="27452">2314 4862 422 0,'0'0'135'0,"-14"-37"12"0,14 37 9 15,0 0-51-15,0 0-18 16,0 0-19-16,0 0 46 16,0 0-13-16,0 0 38 0,0 0-44 0,0 0 29 15,0 0-17-15,0 0 24 0,0 0-10 16,0 0-10-16,0 0-21 16,0 0-29-16,0 0-4 0,0 0-28 15,0 0-10-15,0 0 69 16,0 0 16-16,0 0 15 0,-13 55-34 15,-6 8-41-15,-1 0-9 0,-6 3-19 16,-1-3 9-16,1 0-15 16,0-8-2-16,-7 1 9 0,-7-8-13 15,-6-8-4-15,7-3-8 0,-7-7-4 16,0-12 4-16,7-3 8 0,-1-15 5 16,7-4-2-16,7-10-8 15,6-16-1-15,1-11 6 0,12-10 7 16,7-5 6-16,-7 1-4 0,14 3-5 15,-7 11-4-15,7 12-10 16,-7 29 1-16,0 0 9 16,0 0 13-16,0 0 58 0,0 0-30 15,-40 22-19-15,-6 11-18 0,0-3 8 16,-6 7 18-16,-14-8-1 0,-13 8-12 16,-6-3-6-16,-7-9-4 15,-7 1 2-15,0-7-5 0,14-8 2 16,0-4-1-16,19-10-5 0,7-5-3 15,13-7-68-15,6-7-132 0,40 22-161 16,-19-55-169-16,19 7-119 16,19 7-11-16</inkml:trace>
  <inkml:trace contextRef="#ctx0" brushRef="#br0" timeOffset="27608">960 5150 1032 0,'46'11'38'16,"-7"-7"129"-16,7-12-25 16,0-3-45-16,7 0-50 0,6 0-21 15,13 0-35-15,1-4-27 0,5 19-330 16,8-19-143-16</inkml:trace>
  <inkml:trace contextRef="#ctx0" brushRef="#br0" timeOffset="27823">2833 4234 955 0,'0'0'271'0,"0"0"84"15,0 0-86-15,-66 33-120 0,-6 4-57 16,-14 0-42-16,1 7-18 0,-14-3-22 15,1 3-3-15,-1 4-11 16,-19-4-325-16,6 4-181 0,7-3-82 16</inkml:trace>
  <inkml:trace contextRef="#ctx0" brushRef="#br0" timeOffset="28148">7 5094 756 0,'0'0'163'16,"0"0"57"-16,0 0-40 15,7 52 22-15,-7-52-92 16,39 48-34-16,-39-48-51 0,53 33-9 16,-1-10-7-16,-52-23 3 0,53 11-15 15,-14-4 72-15,-39-7 68 0,0 0-68 16,0 0-26-16,0 0-16 15,-6-41-12-15,6 41 1 0,-27-37 40 16,27 37 12-16,-39-37 46 0,39 37-9 16,-46-33-11-16,46 33 5 0,0 0-47 15,-40-29-22-15,40 29-14 16,-19-37-8-16,19 37-6 0,6-48-7 16,14 3-13-16,6 1-153 15,-26 44-192-15,59-63-223 0,-6 15-62 16</inkml:trace>
  <inkml:trace contextRef="#ctx0" brushRef="#br0" timeOffset="28405">329 4721 1078 0,'0'0'238'16,"0"0"43"-16,0 0 10 0,0 0-33 15,0 0-75-15,-53-15 16 0,53 15-80 16,-46-36-49-16,46 36-36 0,-39-60 73 15,0 9-45-15,12 3-21 16,1 0-14-16,-7 7-8 16,13 0-19-16,7-3 12 0,-6 3-6 15,12 1-4-15,0-1-2 0,14 4-9 16,13 0 3-16,-20 37 6 16,39-48 0-16,-6 15-7 0,-33 33-85 15,39-33-157-15,-39 33-191 0,0 0-209 16,40-23-38-16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3:10.74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11501 4458 565 0,'0'0'119'0,"-33"-15"-20"16,13 4-26-16,20 11 4 16,-46-18-20-16,14 3-12 0,-8 0 23 15,1 4-10-15,-1-4 40 16,-6 4 8-16,-6 0-51 0,6 0 45 16,-7 4-53-16,-6-1 36 15,7 1-24-15,-8 3 41 0,-5 0-44 16,6-3 12-16,-1 3-50 15,-5-3 14-15,6 0-23 0,-7-1 14 16,13 1-9 0,-6-1 29-16,7 1-24 0,-1-4 4 15,0 3-18-15,1 5 13 0,6-1-7 16,-7 4 20-16,7 4-15 16,0-4 9-16,7 3-13 0,-7 1 9 15,0 0-21-15,0 0 20 16,0 3-31-16,0 0 29 0,0 1-5 15,-7 3 29-15,1-4-7 16,-7 8 23-16,-1-4-8 0,-5 4 11 16,6 0-27-16,-7-1 13 15,7 1-26-15,0 4 1 0,-1-1-17 16,1 1 9 0,0 3-4-16,0 4-8 0,-7-4 11 15,7 11-4-15,0 0 13 0,0 4-5 16,6 4 6-16,1 7-7 15,-1-4 22-15,14 8-4 0,-7 0-18 16,13-1-3-16,13 5-10 16,0-4-3-16,14-4 7 0,6 3-11 15,13 1 4-15,13-4 5 16,14 4-9-16,25 3 28 0,27 1 2 16,27 3-2-16,19 0-2 15,26-4 3-15,20 1-9 16,13-8-12-16,13-8-4 0,1-14 3 15,12-11-8-15,-6-11 7 16,-7-19-2-16,1-4-3 0,-14-14 14 16,-13-11-16-16,-14-12 9 15,-5-3-4-15,-27-7 0 0,-7-1 8 16,-26 1-12-16,-6-1 13 16,-27 8-14-16,-6 4 12 0,-20 7-2 15,-13 0 0-15,-7 3-2 0,-6 1 1 16,-14 7-11-16,1 0 17 15,-14 0-19-15,7 37 20 0,-13-40-22 16,13 40 17-16,-13-37-9 16,13 37 11-16,0 0-8 15,0 0-6-15,0 0-58 0,0 0-130 16,0 0-194-16,0 0-207 16,0 0-113-16</inkml:trace>
  <inkml:trace contextRef="#ctx0" brushRef="#br0" timeOffset="773">9609 5740 882 0,'0'0'243'0,"-7"37"138"16,-6-4-16-16,-7 4-60 16,-6 4-48-16,-7 3-43 15,-13 0-25-15,-20 4-34 0,-13 4-19 16,-19 4-20-16,-27 6 13 15,-20 1 2-15,-19 7 9 0,-33 1-8 16,-13 2-29-16,-20-2-16 16,-7-5-31-16,-13-3-28 0,1-4 4 15,-1-3-32-15,13-12 11 0,21-4-8 16,25-6-12-16,7-5 14 16,26-7-13-16,26 1 12 0,7-1-4 15,26-7 0-15,14-1-10 16,13-10-25-16,19 3-22 0,53-7-46 15,-46-3-47-15,46 3-15 0,0 0 14 16,0 0 7-16,0 0-11 16,20-41 2-16,13-3 0 15,6 7-9-15,7-4 39 0,7 8 41 16,-14 3 44-16,1 1 21 16,-14 10 5-16,-26 19 33 0,33-26 10 15,-33 26 43-15,0 0 19 16,0 0 20-16,0 0 13 0,0 0-25 15,0 0-5-15,0 0 6 0,0 0-9 16,0 0 13-16,0 0-14 16,-27 37-11-16,-12 8-3 0,-7-1-32 15,-7 4-6-15,-6 4 20 16,-6-4-74-16,5 0 11 0,-5-4 10 16,12-3-4-16,7-12-3 15,0-2 0-15,7-8 3 16,39-19-11-16,-33 15 2 0,33-15-3 15,0 0 1-15,0 0 5 0,0 0-1 16,0 0-1-16,0 0 5 16,59 29 13-16,7-7-5 0,6 0-5 15,13-3 2-15,1-4 5 16,6-4-14-16,-13-4-29 0,-7 1-123 16,-13-5-92-16,-19 1-95 0,-40-4-287 15,0 0-248-15</inkml:trace>
  <inkml:trace contextRef="#ctx0" brushRef="#br0" timeOffset="1356">4528 6771 1740 0,'0'0'287'0,"0"0"72"16,0 0-16-16,20 37-100 0,-7 7-73 15,0 11-55-15,-13 5-37 16,0-1-27-16,0 0-13 0,-13 0-22 16,-7-3-16-16,-6 0 6 0,-7-8 0 15,-13 0 0-15,0-8-22 16,-7-3-21-16,-6-11-19 0,13-11-36 15,-6-8-25-15,6-14-15 16,6-15-15-16,7-15-30 0,7-11 36 16,13-4 42-16,6 0 50 0,14 8 46 15,0 6-24-15,-7 38 12 16,0 0 41-16,0 0 65 16,0 0 19-16,39-7-1 0,-39 7-7 15,26 30 4-15,-13 4-13 16,-19 2-18-16,-14 5-34 0,-6 0-25 15,-14-8 7-15,1-3-14 0,0-1-12 16,-7-7 7-16,0-7 3 16,6-8-14-16,7-7-25 0,-6-7-26 15,39 7-41-15,-46-44-27 16,13-8 31-16,13 4 38 0,7 4 22 16,7 10 26-16,6 34 27 0,0 0 44 15,0 0 63-15,0 0 49 16,0 0-3-16,-14 45-15 15,1 6-31-15,-6 12-36 0,-14 7-26 16,-7 1-23-16,1-1-27 16,-7-4-7-16,-7-3-44 0,7-11-106 15,0-4-131-15,7-15-218 0,6-18-396 16</inkml:trace>
  <inkml:trace contextRef="#ctx0" brushRef="#br0" timeOffset="1538">3943 6313 2081 0,'59'-37'47'0,"7"-8"35"0,-7 5-41 15,7-1-20-15,-14 8-193 16,-12 7-294-16,-7 4-163 0</inkml:trace>
  <inkml:trace contextRef="#ctx0" brushRef="#br0" timeOffset="1761">2984 6575 2326 0,'26'37'348'0,"0"18"8"16,1 12-37-16,-8 21-68 0,-6 12-117 15,-13 4-76-15,-6 3-41 16,-7 1-173-16,-14-5-155 0,8-10-165 16,-1-12-312-16,0-14-106 15</inkml:trace>
  <inkml:trace contextRef="#ctx0" brushRef="#br0" timeOffset="2005">2649 7096 2404 0,'0'0'329'0,"0"52"11"0,13-4-12 16,6 4-62-16,8-4-76 15,-1 4-14-15,0-4-26 0,-6 0-22 16,-7 0-65-16,-13 4-22 0,-20 7-20 16,-19 4-15-1,-20 7-17-15,-20 4-115 0,-20 3-139 16,-6-6-70-16,-6-9-109 0,-8-6-251 16,14-15-275-16</inkml:trace>
  <inkml:trace contextRef="#ctx0" brushRef="#br0" timeOffset="3617">5783 8490 1119 0,'0'0'234'16,"0"0"97"-16,7 14 43 0,-1 12-41 15,1 11-76-15,-7 0-60 16,6 19-75-16,-6-5-51 0,0-3-41 16,7-3-6-16,-1-5-11 15,1 1-70-15,0-4-141 0,-1-11-279 16,-6-26-246-16</inkml:trace>
  <inkml:trace contextRef="#ctx0" brushRef="#br0" timeOffset="3877">6231 7673 1215 0,'0'0'180'0,"-33"-26"69"16,-13 12 69-16,-13 14-40 15,-14 11-41-15,-13 7-73 0,-12 12-63 16,6 10-57-16,0 8-18 0,13 8-17 16,0 3-3-16,13 0 7 15,20 0-29-15,7 0-87 0,6 0-109 16,7-3-162-16,19-1-184 16,0 1-44-16</inkml:trace>
  <inkml:trace contextRef="#ctx0" brushRef="#br0" timeOffset="4420">5290 8704 1234 0,'0'0'280'16,"0"0"72"-16,0 0-65 15,0 0-77-15,0 0-66 0,-26 41-60 16,0-4-31-16,-7-4-36 0,0-4 11 16,0 1-25-16,0-1 7 15,33-29-17-15,-33 37 0 0,33-37 16 16,-33 34-22-16,33-34 10 16,0 0 8-16,0 0-31 15,0 0 3-15,0 0 3 0,0 0-14 16,53 22 1-16,-14-11 26 0,7-7-4 15,-6-4-2-15,-40 0 18 16,46 3-1-16,-46-3-4 0,0 0-5 16,0 0 28-16,0 0 2 15,0 0-14-15,0 0 10 0,0 0-11 16,-20 41-7-16,20-41 8 0,-52 37-18 16,6-15 0-16,0-7 18 15,0-4-11-15,0-7 0 16,0-1 3-16,0-6-10 0,6-8 0 15,-6-4-4-15,0-4-30 0,0-14-2 16,7-11-13-16,-1 3-24 16,1-11-26-16,6-3 53 0,7 3 33 15,6 4 10-15,-6 15 17 16,26 33-16-16,-27-37 9 0,27 37 0 16,0 0 7-16,0 0-7 0,0 0 6 15,0 0-16-15,-26 0-38 16,26 0-220-16,0 0-229 0,0 0-184 15</inkml:trace>
  <inkml:trace contextRef="#ctx0" brushRef="#br0" timeOffset="4610">5224 9328 2328 0,'-13'41'354'0,"13"-41"30"0,-39 30-37 16,39-30-77-16,-40 18-127 16,40-18-75-16,0 0-159 0,0 0-148 15,-46 4-148-15,46-4-284 16,0 0-318-16</inkml:trace>
  <inkml:trace contextRef="#ctx0" brushRef="#br0" timeOffset="4829">4699 9399 1798 0,'0'0'254'15,"0"0"9"-15,0 0-50 0,0 0-72 16,0 0-72-16,0 0-34 0,0 0-50 15,0 0-126-15,0 0-132 16,0 0-97-16,0 0-73 0,0 0-37 16,-46-48 2-16</inkml:trace>
  <inkml:trace contextRef="#ctx0" brushRef="#br0" timeOffset="6669">4167 8682 356 0,'-20'-33'118'0,"20"33"42"15,0 0 32-15,0 0-9 16,0 0-40-16,0 0-85 0,0 0-5 16,0 0 6-16,0 0 139 0,0 0 11 15,0 0-4-15,0 0-9 16,0 0 4-16,33 18-2 0,-7 8-20 15,0 7-19-15,-6 11-42 0,6-3-29 16,1-4-8-16,-1 0-10 16,0 4-21-16,0-4-7 15,-26-37-9-15,46 48-7 0,0-15-5 16,-6-7 0-16,-7-8 0 0,-33-18-12 16,46 22-1-16,-46-22 2 15,32 15 0-15,-32-15-6 0,0 0-2 16,0 0-6-16,0 0 11 15,0 0 27-15,0 0 16 0,0 0-18 16,0 0-1-16,0 0-18 0,0 0-2 16,0 0-4-16,0 0-7 15,0 0-6-15,0 0-16 0,0 0-2 16,-39-18-3-16,39 18-8 16,-39-26-9-16,39 26 13 0,-27-33 18 15,27 33 13-15,-26-26-6 0,26 26-6 16,0 0 7-16,0 0 5 15,-33-34 3-15,33 34-3 16,0 0-6-16,0 0-3 0,-33-22 9 16,33 22 7-16,0 0-4 0,0 0-3 15,0 0-3-15,0 0-4 16,0 0 4-16,0 0 11 0,0 0 0 16,0 0-8-16,0 0 0 0,0 0-6 15,0 0 2-15,0 0 10 16,0 0-6-16,0 0-7 0,-32-22-5 15,32 22-26-15,-33-22-1 16,33 22 4-16,-33-26 1 0,33 26-1 16,-40-33-2-16,14 3 3 15,0 1 17-15,0-5 13 0,26 34 4 16,-20-33 0-16,20 33-7 16,-26-29 3-16,26 29 4 0,0 0 0 15,-20-30 8-15,20 30-8 0,0 0-4 16,0 0-5-16,0 0 1 15,0 0 16-15,0 0-1 0,0 0-11 16,0 0 1-16,0 0-3 16,0 0 14-16,0 0 20 0,0 0 17 15,33 11 10-15,0 4 9 0,-7 7-19 16,13 0 22-16,-6 4-5 16,7 4-6-16,-8-1-19 15,1 1-8-15,0-8-2 0,0 8 6 16,0-12-8-16,0 1-12 0,-33-19-9 15,39 14 1-15,0-6 3 16,-6-8 2-16,-6 7-10 0,-27-7-5 16,0 0 1-16,39 4 4 0,-39-4 6 15,0 0-2-15,0 0-8 16,0 0 0-16,0 0 11 0,0 0 3 16,0 0-2-16,0 0-4 15,0 0-10-15,0 0 6 16,0 0 7-16,0 0-4 0,0 0-12 15,0 0 3-15,-20-33 6 0,20 33 4 16,0 0-1-16,-46-30-3 16,13 15-9-16,1 4 9 0,-1 0 3 15,33 11 2-15,-46-11-9 0,13 4-5 16,33 7 5-16,-40-15 0 16,40 15 4-16,-39-22-4 0,39 22-5 15,-33-23-2-15,33 23 0 16,0 0 3-16,-33-29 0 0,33 29 5 15,0 0-7-15,-32-33-2 0,32 33 3 16,-27-30 2-16,27 30 7 16,-26-26 0-16,26 26 0 15,0 0-3-15,-26-29-1 0,26 29 4 16,0 0 7-16,0 0-7 0,0 0 29 16,0 0-49-16,0 0 3 15,0 0 6-15,0 0 11 0,0 0 4 16,0 0-7-16,0 0-3 0,0 0-4 15,0 0 7-15,0 0 6 16,0 0 4-16,0 0-12 0,0 0 8 16,0 0-7-16,26-15 4 15,7 15 17-15,-7 7 26 16,-26-7-2-16,40 37 2 0,-1-4 5 16,-6-3 12-16,-7 3 3 0,0 1-20 15,1-1-16-15,-8-4 2 16,8 1 15-16,-27-30-5 0,26 37 2 15,-26-37-20-15,33 33 0 0,-33-33-18 16,26 33 5-16,-26-33-1 16,0 0 3-16,0 0 2 0,0 0-12 15,0 0 0-15,0 0 13 16,0 0 15-16,0 0 1 0,0 0 4 16,0 0-14-16,0 0-3 0,0 0 0 15,0 0 1-15,0 0 0 16,0 0-7-16,0 0-5 0,7 37-5 15,-7-37 2-15,0 0 4 16,-40 26-3-16,-6-11-6 0,7-4-4 16,-14-4 7-16,7-3 0 15,-6 0 7-15,-1 3-7 0,1 1-15 16,-1-1-5-16,7 0-12 16,0-7 4-16,46 0-9 0,-46-7-9 15,46 7-15-15,-46-15-12 0,46 15 10 16,-39-26 9-16,39 26 21 15,-27-33 11-15,27 33 10 0,0 0-2 16,-26-30 5-16,26 30 0 0,0 0 4 16,0 0 10-16,0 0-13 15,0 0 4-15,0 0 4 16,0 0 3-16,39 12 9 0,-39-12 1 16,40 29 4-16,-40-29 25 0,39 37 32 15,-39-37 35-15,27 44-1 16,-21-7-17-16,-6-37-35 0,-26 56-8 15,-7-19-19-15,0-4-5 16,-19-3-13-16,-1-1-4 0,0-7-3 16,-12-3 6-16,6-5-16 0,-1-10 6 15,-5-4-6-15,-1-7-3 16,0-19-14-16,1 0-77 0,-1-3-23 16,-6 3-25-16,12-8-23 15,1-3-65-15,7 12-75 0,6 2-154 16,46 23-260-16,-46-33-108 15</inkml:trace>
  <inkml:trace contextRef="#ctx0" brushRef="#br0" timeOffset="6846">2990 9059 1712 0,'0'0'175'0,"59"-23"135"16,-13 5 7-16,14 0-67 15,-1-8-99-15,13 7-82 16,13-7-35-16,1 0-56 0,6-3-187 16,0-1-247-16,-13-7-238 15,-7 0-96-15</inkml:trace>
  <inkml:trace contextRef="#ctx0" brushRef="#br0" timeOffset="7058">4666 8216 1687 0,'0'0'398'16,"0"0"18"-16,0 0-86 0,6 34-91 16,-25 2-94-16,-14 1-67 0,-20 8-42 15,-12-1-21-15,-21 0-59 16,1 1-118-16,-14-1-143 0,-6 0-208 15,-7 1-151-15,-6 3-4 0</inkml:trace>
  <inkml:trace contextRef="#ctx0" brushRef="#br0" timeOffset="7689">1939 9103 825 0,'0'0'165'0,"0"0"149"0,52-26 52 16,1 15-48-16,6 11-70 15,-6 4-27-15,-1 7-21 0,1 4-17 16,-1 3-12-16,-12 4-40 16,-1 0-39-16,-39-22-11 0,40 41-29 15,-40-41-19-15,0 0 9 16,39 37 1-16,-39-37-14 0,0 41-26 15,0-41-3-15,-39 37-15 16,-1-15-49-16,-6-7-6 0,0-15-24 16,7 0-12-16,-1-12-13 0,40 12-14 15,-52-44-20-15,19-8-12 16,13-7 19-16,14-7 69 0,6 10 42 16,0 8 8-16,0 8 16 15,0 40 62-15,0-26 57 0,0 26 2 16,0 0-48-16,-40 4 25 0,1 18 5 15,-7 15-11-15,0 11-15 16,6 0 0-16,1-4 0 16,6 4-24-16,13-4-22 0,7-3-8 15,13-41 2-15,13 52-14 0,-13-52 0 16,53 40-4-16,13-25 11 16,-1 0-7-16,8-11 5 0,-1-1-8 15,-6 8 3-15,-14-3 0 0,-6-5 29 16,-46-3 97-16,0 0 6 15,0 0-43-15,7 30-21 0,-33 3-32 16,-27-7 15-16,-19 0-1 16,-7-4-8-16,-7-3-16 0,1-8-13 15,6-15 9-15,7-3-7 16,6-16 17-16,7-17-21 0,0-4-11 16,6-27-37-16,1-14-8 15,6-14-18-15,6-5-32 0,14-7-25 16,0 0-22-16,13-3-47 0,-1 3-81 15,-5 0-127-15,6-3-219 16,-1 3-121-16</inkml:trace>
  <inkml:trace contextRef="#ctx0" brushRef="#br0" timeOffset="9453">11212 3350 593 0,'0'0'133'0,"-40"18"9"0,8-7-23 16,-8-7-15-16,-6-4-5 15,-13-8-14-15,7 1-60 0,-21 0 22 16,-6-12-41-16,-6 4-11 16,-14-3 18-16,-6-4 4 0,-13 0-20 15,-7-1-1-15,-6 1 6 16,-1 4 0-16,1 3 16 15,-1 0-22-15,8 8-5 0,-1-1 30 16,6 8-21-16,1 4 34 16,6 0-14-16,1 0 11 15,6-1 5-15,13 5 5 0,0-1-15 16,6 0 8-16,7 4-2 16,7 4-19-16,6 4 8 15,7 7-3-15,7 3 21 0,-1 4 54 16,7 1-6-16,7-1-31 15,39-33-8-15,-46 55-31 0,13-10 9 16,6-5 53-16,8 5 29 16,6-1-18-16,-1 0-13 0,8 1 7 15,12 3 12 1,14 0-22-16,6 0 2 0,20 0-18 16,14-4 0-16,18 4-14 15,21-4-8-15,19-10-3 0,27 3-31 16,19-11 11-16,7-8-5 15,6 0-4-15,14-10-7 0,0-1-2 16,-1-3 1-16,1-4 4 16,-7 0-4-16,-7-4 4 0,-13-7 0 15,-6-4-11-15,-13 1-1 16,-1-12-21-16,-12 0 15 0,-8 4 13 16,-18-4-8-16,-8 0 13 15,-12 4-3-15,-14 3-1 0,-13 5 6 16,0 2-2-16,-19 1 7 15,-1 0-7-15,-6 4-10 16,-13-4 14-16,-20 11 8 0,0 0-12 16,19-37-9-16,-6 4 24 15,-13-4-22-15,-6 0 11 0,-14-4 7 16,-6-3-26-16,-14 3 23 16,8 0-2-16,-14 5-10 0,0 2 4 15,-7 5 10-15,0 7-13 16,1 7-1-16,-1-4 10 0,1 5-30 15,6 2-63-15,-7 1-108 16,7 0-183-16,-6 0-214 0,-1-4-81 16</inkml:trace>
  <inkml:trace contextRef="#ctx0" brushRef="#br0" timeOffset="10152">7611 3749 301 0,'0'0'64'0,"52"3"24"16,-12-6-10-16,6-1-50 0,-7-3-10 15,1 3-3-15,-1 4-23 16,1 0 3-16,-1 0 10 0,-6 4-1 16,-33-4-4-16,52 3 12 15,-12 1-8-15,-40-4-4 0,46 0 52 16,-7 0 41-16,-39 0-6 15,0 0 27-15,0 0 96 0,40 0 62 16,-40 0 5-16,0 0-94 16,0 0-88-16,0 0-38 15,0 0-1-15,0 0 17 0,-53 0-7 16,7 7 37-16,-6-3-26 16,-8 0-37-16,-5 7 1 0,-14-4-33 15,-13 4 10-15,-13-3-18 16,-7-1 0-16,-6 0 12 0,6-7-23 15,0-7 4-15,7 0 26 16,7-4-19-16,19-4-7 0,0 0 18 16,20-3-11-16,0-1-29 15,13 1 23-15,6 3-18 0,40 15-1 16,-39-19-10-16,39 19-60 16,0 0-49-16,-46-18-94 15,46 18-178-15,0 0-45 0,-33-22-68 16</inkml:trace>
  <inkml:trace contextRef="#ctx0" brushRef="#br0" timeOffset="10540">6914 3412 775 0,'0'0'168'0,"0"0"33"0,46 8 35 16,-46-8 19-16,0 0-17 15,0 0-51-15,0 0-60 0,0 0-44 16,0 0-32-16,0 0-47 16,-65 33 3-16,-8-15 16 0,1-3-23 15,-7-4 5-15,-6 0 6 16,6-3-11-16,7-1-6 0,6 1 10 15,13-8-10-15,14 3 57 16,39-3 5-16,0 0-33 16,0 0 62-16,0 0 44 0,0 0-34 15,-7 52-16-15,27-8 1 16,6 1-36-16,14-1-17 0,6 0 9 16,-7-3-30-16,7 0-1 15,-13-4 2-15,0-4-94 0,-33-33-179 16,0 0-304-16,6 37-288 15</inkml:trace>
  <inkml:trace contextRef="#ctx0" brushRef="#br0" timeOffset="10985">5645 3675 1952 0,'39'-8'102'15,"-39"8"46"-15,0 0 9 16,40 0-81-16,-40 0-27 0,39-7-16 16,-39 7-30-16,53-26 10 15,-14 4-26-15,-39 22 24 0,40-41-11 16,-21 8 0-16,-19 33 12 15,7-52-21-15,-14 19 28 16,7 33-14-16,0 0 30 0,-46-26-8 16,0 15 44-16,-13 18 16 15,-13 5-2-15,-7 2 4 0,0 5-50 16,0-4 2-16,14-4-16 16,-1-8-16-16,7-6 27 15,19-5-12-15,8-10 0 0,5-12-12 16,21-14-12-16,12-8 5 15,1-11 2-15,13-3-3 0,6-12-4 16,-6 4-8-16,6 1-65 16,-6 13-97-16,-7 5-170 15,-13 55-140-15,6-44-185 0,-6 44-13 16</inkml:trace>
  <inkml:trace contextRef="#ctx0" brushRef="#br0" timeOffset="11256">5008 3268 1196 0,'0'41'141'0,"0"-41"166"16,0 0 60-16,0 0-31 0,0 0-115 16,0 0-50-1,0 0-65-15,0 0-61 0,0 0-7 16,-33 18-18-16,-7-3 16 15,1 0 38-15,-7 15 19 0,-7 10 2 16,-6 19-1-16,-13 8-2 16,0 14-29-16,-7 4-1 0,0-4-36 15,7-3-2-15,6-8-24 16,13-7-56-16,1-15-153 0,6-7-220 16,13-19-394-16</inkml:trace>
  <inkml:trace contextRef="#ctx0" brushRef="#br0" timeOffset="11449">4429 2969 1974 0,'66'-22'7'0,"6"-8"3"15,-6 1 3-15,0 3-78 16,-14 4-319-16,1-4-195 0</inkml:trace>
  <inkml:trace contextRef="#ctx0" brushRef="#br0" timeOffset="11896">4213 3150 1686 0,'-27'44'232'0,"8"1"92"15,12-8-50-15,-6 3-67 0,0-3-104 16,6 0-53 0,-13-7-16-16,20-30-31 0,-32 40-15 15,-1-17-27-15,6-9-51 16,27-14-18-16,-46 0 48 0,14-11 10 15,32 11 24-15,-33-33 19 16,33 33-11-16,-40-37 31 0,40 37-26 16,0 0 0-16,0 0 17 15,0 0 36-15,0 0 47 0,0 0-1 16,0 41-7-16,-6 7 27 16,6 3 27-16,-7 1 15 15,-13 4 1-15,-12-5-61 16,-8 1-24-16,-12-11-8 0,-1-4-11 15,-6-8 17-15,0-7 13 16,6-14-33-16,1-12-12 0,-1-11 2 16,7-14-27-16,0-8-2 15,13-15-3-15,13-11-9 0,14-3-17 16,12-4-75-16,14 7-55 16,13 0-87-16,6 8-123 15,14 10-242-15,0 12-261 0</inkml:trace>
  <inkml:trace contextRef="#ctx0" brushRef="#br0" timeOffset="12057">4219 4403 2569 0,'46'18'171'0,"7"-14"-31"16,12-19-83-16,-5-7-86 15,-1-15-311-15,0-15-458 0</inkml:trace>
  <inkml:trace contextRef="#ctx0" brushRef="#br0" timeOffset="12393">3161 3154 2094 0,'0'0'42'16,"0"0"-1"-16,-26-45 75 16,26 45 38-16,0 0 0 0,-53-18-6 15,7 25 7-15,7 19 10 16,-1 11-12-16,1 11-29 15,0 15-1-15,-1 7 4 16,1 4 2-16,-7 4 3 0,-13 3-6 16,-1 0-28-16,8-7-51 15,-14-4-21-15,0 1-2 0,-6-12-21 16,-7-8-55-16,0-3-131 16,1-7-169-16,5-8-289 15,1-7-501-15</inkml:trace>
  <inkml:trace contextRef="#ctx0" brushRef="#br0" timeOffset="12566">2543 4192 2735 0,'0'0'298'0,"33"-7"-11"16,-33 7-130-16,40-26-81 15,-7-11-174-15,-7 0-256 0,-6-11-450 16</inkml:trace>
  <inkml:trace contextRef="#ctx0" brushRef="#br0" timeOffset="13260">2445 3013 2549 0,'0'0'56'16,"-13"-48"-3"-16,6 8-30 16,7-1-10-16,13-7-6 15,14 0-30-15,5-4-23 0,14 8 20 16,0 7 16-16,-46 37-5 15,60-30 1-15,-60 30 18 16,46 4 12-16,-46-4 2 16,0 0 28-16,32 56 7 0,-25-5-20 15,-14-6-18-15,-12-5-1 16,-8-3-6-16,27-37-24 0,-52 45 16 16,6-12-21-16,0-11-25 15,0-15-30-15,6-7-16 16,40 0-2-16,-46-22-29 0,46 22 17 15,0 0 48-15,-46-48 23 16,46 48 9-16,0 0 23 0,-19-44-20 16,19 44 50-1,0 0 76-15,0 0-3 0,0 0-7 16,0 0-15-16,0 0 1 16,-27 44-30-16,27-44-29 0,-26 41-3 15,26-41-1-15,0 0 1 16,-39 29-17-16,39-29-17 15,-40 11-36-15,40-11-10 0,-39-7-26 16,39 7 5-16,0 0 28 16,-40-22 48-16,40 22-7 0,0 0-7 15,0 0 16-15,0 0 6 16,0 0 22-16,0 0-2 16,0 0 45-16,0 0 46 15,0 0 42-15,0 0 4 0,0 0-55 16,-46 37 12-16,0-4 22 15,-19-3-3-15,-1 3-31 16,-6 0-20-16,-7-3-18 0,-7 3-17 16,8-11-18-16,-1-3-22 15,13-8-4-15,7 0 8 0,13-8-81 16,0-3-113-16,46 0-177 16,-46-18-316-16,46 18-308 15</inkml:trace>
  <inkml:trace contextRef="#ctx0" brushRef="#br0" timeOffset="13529">1985 3516 2287 0,'0'0'207'15,"0"0"31"-15,33-30-56 16,0 4-79-16,13 8-5 16,0 7-12-16,13 15-17 15,-13 3-19-15,0 15-23 0,-7 0-10 16,-13 8-12-16,-19 7-5 16,-14 3-71-16,-12-3-108 0,-14-3-197 15,-20-5-319-15,1-7-203 16</inkml:trace>
  <inkml:trace contextRef="#ctx0" brushRef="#br0" timeOffset="13694">1479 3797 2690 0,'0'0'233'0,"0"0"4"16,0 0-99-16,0 0-68 15,0 0-143-15,6-26-250 0,-6-11-432 16,0-4-328-16</inkml:trace>
  <inkml:trace contextRef="#ctx0" brushRef="#br0" timeOffset="14061">1564 2218 2001 0,'20'48'298'16,"-13"4"2"-16,-1-4-35 16,1-3-126-16,-7-1-61 15,0-44-37-15,-13 45-29 0,13-45 6 16,-20 37-33-16,20-37-32 15,0 0-49-15,-66 18 5 0,20-21 23 16,46 3 17-16,-59-34 32 16,59 34-6-16,-53-40 27 15,53 40 25-15,-46-11 31 16,46 11 67-16,-52 48-10 0,6 18-3 16,6 4-40-16,-6 4-19 15,7-4-41-15,6-7 3 16,0-11-37-16,0-8-130 0,33-44-163 15,0 0-340-15,-39 22-226 16</inkml:trace>
  <inkml:trace contextRef="#ctx0" brushRef="#br0" timeOffset="14381">2103 1184 1983 0,'0'0'352'0,"0"0"-12"16,26 40-47-16,-26-40-114 0,-6 48-87 15,-14-11-32-15,20-37-38 16,-52 41-5-16,-1-19-36 16,0-7-68-16,-12-15-29 0,12-15-16 15,-6-11 39-15,13-18 25 16,0 3 20-16,13 4 39 15,33 37-1-15,-33-33 10 16,33 33 23-16,0 0 58 0,0 0 30 16,-39 52-58-16,13 10-15 15,6 5-33-15,0-1-1 0,7-6-120 16,0-9-149-16,13-51-246 16,-13 52-200-16</inkml:trace>
  <inkml:trace contextRef="#ctx0" brushRef="#br0" timeOffset="14533">1301 1797 877 0,'-19'44'239'16,"19"-44"28"-16,0 0-116 0,0 0-63 15,0 0-216-15,0 0-149 16,0 0-108-16</inkml:trace>
  <inkml:trace contextRef="#ctx0" brushRef="#br0" timeOffset="14780">914 1952 1598 0,'-40'-41'429'16,"40"41"-80"-16,0 0-27 16,0 0-37-16,0 0-80 15,-13 60-94-15,20 13-68 0,-1 5-11 16,1 3-29-16,-1-3-21 16,1-4-107-16,-7-3-106 0,-7-12-173 15,1-4-284 1,-7-7-61-16</inkml:trace>
  <inkml:trace contextRef="#ctx0" brushRef="#br0" timeOffset="14949">631 2592 1764 0,'-6'56'324'0,"-14"6"-15"16,7 5-111-16,-14-1-84 0,1-3-74 15,-7-4-33-15,7-11-186 16,-7-7-285-16,33-41-218 16</inkml:trace>
  <inkml:trace contextRef="#ctx0" brushRef="#br0" timeOffset="15305">598 1826 1389 0,'0'0'293'0,"0"41"12"16,0-41-75-16,-13 59-36 16,0-3-62-16,0 6 5 0,6 9-8 15,-6 6-24-15,0 1-36 16,6 3-26-16,1-6-7 15,-1-5 6-15,1-7 25 16,-1-11-21-16,1-8-4 0,6-44-30 16,-27 33-5-16,27-33 6 15,-39 15-20-15,39-15 18 0,-46-22-14 16,6-15 3-16,14-19 0 16,6-14-48-16,14-26-9 15,6-16-44-15,6-2-2 16,1-1-100-16,6 8-200 0,-6 7-282 15,6 8-53-15</inkml:trace>
  <inkml:trace contextRef="#ctx0" brushRef="#br0" timeOffset="15729">1367 297 1678 0,'0'0'295'0,"0"0"46"16,0 0-94-16,0 0-80 16,0 77-66-16,-20 5-40 15,-26 3-16-15,-26 3-29 0,-7-3-7 16,-13-3-4-16,0-12-12 15,7-15 15-15,-1-10-12 0,14-20 4 16,6-13-5-16,7-16-24 16,13-15 8-16,7-10-8 15,6-12 21-15,13 1 2 0,20 40 18 16,-19-48 16-16,19 48-28 16,0 0 18-16,0 0 19 15,0 0 26-15,0 0-3 16,-14 55-33-16,-5 8-13 0,-1 0-3 15,-6-1-20-15,-7-3-78 16,0-3-125-16,0-12-80 0,33-44-146 16,-39 41-115-16,39-41 54 15,-33-8 100-15,33 8 95 16</inkml:trace>
  <inkml:trace contextRef="#ctx0" brushRef="#br0" timeOffset="15897">460 179 1382 0,'40'-82'376'0,"6"27"30"0,-46 55-123 16,59-33-46-16,-13 25-73 16,-46 8-39-16,59 22-47 0,-59-22-33 15,39 34-16-15,-39-34-20 16,27 44-1-16,-27-44-73 16,-7 48-152-16,7-48-183 0,-66 48-294 15,-6-15-2-15</inkml:trace>
  <inkml:trace contextRef="#ctx0" brushRef="#br0" timeOffset="16705">0 441 1068 0,'0'0'323'0,"0"0"-18"16,0 0-43-16,0 0-10 15,0 0-49-15,0 44-71 0,0-44-60 16,0 0-46-16,20 52-6 15,-20-52-14-15,0 0 2 16,0 0-3-16,26 44-19 0,-26-44 24 16,0 0-15-16,0 0 5 15,0 0 12-15,0 0-6 0,0 0 0 16,0 0-3 0,0 0-8-16,0 0 22 0,0 0-30 15,0 0 16-15,0 0 12 16,0 0 2-16,0 0 15 0,0 0-24 15,0 0 2-15,0 0 11 16,0 0-14-16,0 0 33 16,0 0-16-16,0 0 16 0,0 0 8 15,0 0-37-15,0 0 1 16,0 0 2-16,0 0-18 0,0 0 14 16,0 0-16-16,0 0 6 15,0 0 6-15,0 0-6 16,0 0 0-16,0 0 22 15,0 0-11-15,0 0-11 0,0 0 10 16,0 0-20-16,0 0 17 16,0 0-7-16,0 0-4 15,0 0 12-15,0 0-12 0,0 0-9 16,0 0 22-16,0 0-9 16,0 0-4-16,0 0 9 0,0 0-12 15,46 8 11-15,-46-8 2 16,40 15-17-16,-40-15 25 15,0 0-14-15,0 0 3 0,0 0 0 16,0 0-9-16,33 36 1 16,-33-36 8-16,0 0-3 15,0 0 8-15,0 0-8 16,0 0-8-16,32 41 11 0,-32-41-3 16,0 0 8-16,0 0 1 15,0 0-17-15,7 37 17 0,-7-37-3 16,0 0-18-16,-26 37 20 15,26-37-8-15,0 0 5 16,-46 33-5-16,46-33-11 0,0 0 23 16,0 0-10-16,-40 15-6 15,40-15 12-15,0 0-18 0,0 0 15 16,-33-30-5-16,14-3-16 16,6-15 22-16,13-7-6 15,0-8 0-15,19 0-3 16,1 11 3-16,0 8 0 0,13 7-9 15,-33 37 14-15,39-29-45 16,-39 29-171-16,0 0-212 16,46-4-364-16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31.1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1959 392 1017 0,'0'0'120'15,"0"0"6"-15,0 0 45 0,0 0-74 16,0 0 28-16,0 0 8 16,0 0-18-16,-40 44-29 15,1-3-51-15,-1-1-18 0,1-3-17 16,6-11 48-16,-6 0 5 15,39-26 77-15,-46 19-13 0,46-19-7 16,-40 0-47-16,40 0-18 16,-39-34-1-16,6-3-26 0,13-14 0 15,7-8-13 1,0-1 14-16,13-6-26 0,0-4 15 16,0-8-4-16,7 8-1 15,-1 18-3-15,-6 52-12 0,7-48-11 16,-7 48-147-16,0 0-192 15,0 0-155-15,0 0-113 0</inkml:trace>
  <inkml:trace contextRef="#ctx0" brushRef="#br0" timeOffset="181">1867 953 1483 0,'0'0'331'16,"0"0"-46"-16,0 0-111 0,0 0-73 16,0 0-73-16,0 0-25 15,0 0-210-15,0 0-295 0,0 37-179 16</inkml:trace>
  <inkml:trace contextRef="#ctx0" brushRef="#br0" timeOffset="520">1256 554 1465 0,'0'0'123'0,"0"0"66"15,0 0-64-15,0 0-25 0,0 0-36 16,0 0 10-16,-14 52-55 15,1-4 22-15,-6-11-45 16,-1 0 19-16,20-37-23 0,-33 41 14 16,33-41-10-16,0 0 19 15,-59 37-39-15,13-15 31 16,46-22-15-16,-53 29 63 0,7 8 83 16,46-37 13-16,-59 63-5 15,20 0-57-15,-7 3-12 16,6-3-32-16,1 0-21 0,-7 0-27 15,13-4 11-15,-6-7-60 16,39-52-186-16,-46 55-226 0,46-55-236 16</inkml:trace>
  <inkml:trace contextRef="#ctx0" brushRef="#br0" timeOffset="701">881 1386 1335 0,'59'-19'294'0,"7"-3"-48"15,0 0-104-15,6-8-76 16,-6 1-26-16,-7-1-74 0,-7 4-317 16,-6-11-341-16</inkml:trace>
  <inkml:trace contextRef="#ctx0" brushRef="#br0" timeOffset="885">888 403 1503 0,'0'0'96'0,"6"-48"-36"0,-6 48-38 15,0 0-30-15,0 0-283 16,0 0-260-16</inkml:trace>
  <inkml:trace contextRef="#ctx0" brushRef="#br0" timeOffset="1257">592 573 1953 0,'0'0'66'16,"0"0"42"-16,0 0 73 0,-46 59 35 16,13 4-58-16,0 14-63 15,0 8-8-15,0 15-14 16,7-4-15-16,-7-7 11 15,14-4 3-15,-1-11-6 0,7-15-8 16,0-11 14-16,-1-11 3 16,14-37-10-16,0 0-41 0,-52 37 12 15,12-26-11-15,1-19 8 16,39 8-26-16,-53-51-4 0,21-16 9 16,5-18-19-16,8-18 16 15,5-15-21-15,14-1 16 16,0 8-55-16,7 1-65 0,0 10-135 15,12 8-217-15,1 10-386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25.6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0 573 982 0,'0'0'168'0,"0"0"138"16,0 0-18-16,0 0 9 0,0 0-78 16,0 0-33-16,46 19-91 15,-46-19-24-15,46 40-28 16,0-10-10-16,7-8 7 15,-1-7-24-15,7-8-11 0,0-11-12 16,-6-7 7-16,-7-7-4 16,0-8-13-16,-46 26-33 0,53-55 12 15,-21 3 24-15,-18 0 14 16,-8 0-14-16,-12 1 1 0,6 51 7 16,-27-52 3-16,27 52 40 15,0 0-7-15,-46-22-1 16,46 22 37-16,-52 59 32 0,12 18-14 15,21 12 1-15,5 15-11 16,21 4-21-16,6 3-8 16,13 3 11-16,1-3-5 15,12-3-5-15,7-12-22 0,0-4 3 16,0-10-7-16,-13-8-3 16,0-12-6-16,-13-6 7 0,-7-11-1 15,-13-45 8-15,-20 56-4 16,20-56-16-16,-46 44-5 0,-7-22 0 15,1-11 5-15,-1-11 2 16,7-11 0-16,-6-18-16 16,6-8 3-16,6-15 6 15,7-5 8-15,7-13-8 0,6-4-8 16,14-3 4-16,6-5-3 16,6 5-1-16,8 10-29 15,-1 0-68-15,13 8-85 0,7 0-156 16,6 3-264-16,1 5-202 15</inkml:trace>
  <inkml:trace contextRef="#ctx0" brushRef="#br0" timeOffset="205">1327 844 1582 0,'33'18'472'0,"7"-10"18"16,6-8-135-16,19-11-153 0,1-4-98 16,20-4-45-16,-1-3-24 15,0-4-48-15,1-3-167 0,-14 7-222 16,-13 6-285-16,-19 1-179 16</inkml:trace>
  <inkml:trace contextRef="#ctx0" brushRef="#br0" timeOffset="429">1603 1358 1648 0,'0'0'68'0,"0"0"46"15,0 0 18-15,0 0-53 16,0 0-38-16,46-22-26 0,20-4 10 16,0-3-31-16,6-5-204 15,-6 1-313-15</inkml:trace>
  <inkml:trace contextRef="#ctx0" brushRef="#br0" timeOffset="2772">2840 18 918 0,'0'0'365'16,"6"-44"18"-16,-6 44-49 0,0 0-93 16,0 0-73-16,0 0-73 15,0 0-47-15,0 0 103 16,0 0 14-16,14 59-34 16,12 18-42-16,0 19-24 0,7 9 7 15,6-2-21-15,-6 8-17 16,0-11-17-16,-7 1-1 15,1-13-10-15,-8-10-6 0,1-12 7 16,-7-10-3-16,-13-12 10 16,7-11-20-16,-7-33 15 0,0 0-1 15,0 0-4-15,0 0-7 16,0 0-2-16,0 0-3 0,-20-74-21 16,20-11-7-1,7-3 13-15,6-5 10 0,7 15 15 16,6 22-7-16,0 8-3 15,-26 48-5-15,59-29 10 0,-13 21 12 16,-6 16-2-16,-40-8-12 16,46 44 2-16,-20 0 3 0,-19 8 12 15,-7 5-6-15,-7 2-3 16,-19 4 8-16,-14-1-8 0,-6-3 11 16,0-3-14-16,-13-1-8 15,7-10 10-15,6-8 1 16,0-7 2-16,46-30-75 0,-46 22-107 15,46-22-141-15,-46 4-200 16,46-4-286-16</inkml:trace>
  <inkml:trace contextRef="#ctx0" brushRef="#br0" timeOffset="3352">3898 410 1609 0,'0'0'292'16,"0"0"6"-16,0 0-87 0,0 0-108 15,0 0-18-15,39-11 34 16,-39 11-29-16,33 41-39 0,-13 3-20 15,0 12 3-15,-7-1-18 16,0 8-14-16,0-3-10 0,7-8-1 16,-1-4 17-16,1-11 14 15,0-4-13-15,-20-33-20 0,39 26 8 16,1-15 11-16,-14-15 4 16,7-10-12-16,0-20-15 15,-7-14 4-15,0-11-7 16,0-8 8-16,-6 4-8 0,-7 4 14 15,0 14 4-15,-13 45 0 16,0-40 12-16,0 40-19 0,0 0 26 16,0 0 30-16,-19 55 11 15,-1 1-8-15,13-1-6 0,7-3 18 16,7-3 9-16,6-9 10 16,13-6-1-16,7-8-20 15,7-15-2-15,6-8-39 0,0-6 4 16,6-16-13-16,-6-7-2 15,-6-7-4-15,-7-11-6 16,-7-13 4-16,-6-17-10 0,-7-7 6 16,0-11-3-16,-7 3-5 15,-6 8 14-15,0 13-14 0,-6 13 11 16,-1 14-50-16,7 41-77 16,0-37-64-16,0 37-147 15,0 0-202-15,0 0-298 0</inkml:trace>
  <inkml:trace contextRef="#ctx0" brushRef="#br0" timeOffset="4980">2636 1646 686 0,'0'0'174'0,"0"0"57"16,0 0 7-16,0 0-51 0,0 0 112 15,0 0-98-15,0 0-72 16,0 0-23-16,40 20-71 0,-40-20-20 16,19 44 5-16,-19-44-38 15,13 52 28-15,-13-52-16 16,14 52-36-16,-14-52-26 0,6 44-83 16,-6-44-10-16,0 0 45 15,0 0 3-15,0 0 71 16,0 0 10-16,0 0 4 15,0 0 47-15,0 0-8 0,0 0-31 16,0 0 38-16,0 0-44 16,0 0 56-16,66 26 1 0,-7-11 59 15,13-15-40-15,7 0 21 16,13-8 28-16,20-3-32 16,13 4 5-16,19-8 1 0,14 0-25 15,13 0-19-15,-13 1 31 16,-1-5-37-16,-6 4 3 15,-26 4 6-15,-7 0-20 16,-12 4 2-16,-21 0 2 0,-13-1-2 16,-13 4-17-16,-19 1 30 15,-40 3-7-15,39-4 43 0,-39 4 5 16,0 0-32-16,0 0 1 16,0 0 19-16,0 0-18 15,0 0-25-15,0 0-10 0,0 0-11 16,0 0 1-16,0-44 15 15,-6 9-8-15,-1-5 8 0,1-1-8 16,-1-11 7-16,0-7-11 16,7 0-13-16,0-4 12 0,0 8 10 15,0 11 10-15,0 44-23 16,0-37-3-16,0 37-37 16,0 0-112-16,0 0-197 15,0 0-210-15,0 0-135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46.0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7203 63 1131 0,'0'0'19'15,"0"0"45"-15,0 0 74 16,0 0 10-16,-39 52-24 15,13-4 27-15,12 7-8 0,-5 0-49 16,-1 1-38-16,-6-1-24 16,-7 1 6-16,-20-1-9 15,-6 1-25-15,-13-8-17 0,0 0 7 16,-7-8 21-16,0-6-15 16,0-9 17-16,13-6-38 0,1-12 13 15,12-10-37-15,7-16-25 16,46 19-26-16,-39-55-44 15,19-4 24-15,20-1 55 0,6 5 3 16,14 3 39-16,-20 52-1 16,33-48 5-16,-33 48 8 0,39-22-7 15,-39 22 25-15,40 19-9 16,-40-19-2-16,33 51 7 16,-7-10-7-16,-19 0 57 0,6-4-23 15,-13-37 9-15,-13 44-23 16,13-44-8-16,-27 44 0 15,27-44-12-15,-65 33 18 0,12-14-31 16,7-12 4-16,0-7 22 16,7-7-5-16,-1-8-39 0,40 15-7 15,-46-40-28-15,46 40 43 16,-33-52-23-16,33 52 26 0,-26-37 11 16,26 37 0-16,0 0 6 15,0 0 3-15,0 0 0 16,0 0 20-16,0 0-34 0,-7 44 39 15,-6 1 21-15,-6-5-18 16,-8-3 7-16,1 0-40 16,-13-4 8-16,-1-3-6 0,1-12 3 15,-7-3-3-15,6-8 16 16,40-7-13-16,-39-11-23 0,39 11-11 16,0 0-9-16,-26-66-25 15,19 7 29-15,14 3 13 0,6 8 21 16,-13 48 10-16,26-40 4 15,-26 40 9-15,0 0 1 0,0 0 10 16,0 0 64 0,26 44-9-16,-26 11 34 0,-19 5-18 15,-1 2-28-15,-13 5-19 16,0-1-40-16,-6-7 13 0,-1-3-26 16,1-8 0-16,-1-11-78 15,40-37-265-15,-46 29-116 0,7-17-83 16</inkml:trace>
  <inkml:trace contextRef="#ctx0" brushRef="#br0" timeOffset="196">5850 322 1024 0,'0'0'148'0,"65"-34"-3"0,-12 8-50 16,-1 8-28-16,1 3-36 16,-7 8-16-16,-46 7-59 0,46 7-265 15,-46-7-144-15</inkml:trace>
  <inkml:trace contextRef="#ctx0" brushRef="#br0" timeOffset="463">5521 547 1120 0,'0'0'196'0,"0"0"-22"15,-39-37-14-15,39 37 2 0,-46 15-17 16,6 14-15-16,1 19-11 15,-1 11-35-15,-6 12-22 16,0 10-25-16,-6 4-37 16,-1 0 3-16,1 0 6 0,-8-8-64 15,1-6-194-15,-6-5-215 16,-8-14-51-16,21-8-38 0</inkml:trace>
  <inkml:trace contextRef="#ctx0" brushRef="#br0" timeOffset="632">5008 1526 1189 0,'66'-19'205'0,"0"1"-39"16,0-8-57-16,6-3-46 15,-6-1-28-15,-1-3-31 0,-6 0-185 16,-6-1-251-16</inkml:trace>
  <inkml:trace contextRef="#ctx0" brushRef="#br0" timeOffset="995">4345 407 1815 0,'52'14'105'15,"-52"-14"54"-15,40 41-1 16,-21-8-35-16,-19 4-44 0,-19 0-21 16,-14 4-38-16,-13-4-17 15,0-4 6-15,-7-4 2 16,7-10 3-16,7-8-11 0,6-11-8 15,33 0 18-15,-39-26-1 16,12-14-15-16,14-12 8 16,7-11 5-16,12-15-14 0,1-7-8 15,13-3 25-15,-7 3-6 16,6 7-7-16,1 19-4 0,-7 11 7 16,-6 11-132-16,-7 37-221 15,0 0-228-15,0 0-99 16</inkml:trace>
  <inkml:trace contextRef="#ctx0" brushRef="#br0" timeOffset="1163">4240 1179 1593 0,'6'37'244'0,"-6"-37"84"16,0 0-107-16,0 0-111 15,0 0-55-15,0 0-184 16,0 0-274-16,0-41-276 0</inkml:trace>
  <inkml:trace contextRef="#ctx0" brushRef="#br0" timeOffset="1523">3734 757 998 0,'0'0'130'0,"-13"60"30"0,-1-12 73 16,8-11-60-16,6-37-33 16,-13 48-46-16,13-48-9 0,-13 44-42 15,13-44-4-15,0 0-6 16,0 0-24-16,0 0 10 0,-46 26-36 15,46-26 25-15,-53-8-4 16,7-3 10-16,46 11-39 16,-39-18 25-16,39 18 6 0,-46 0 17 15,6 18 44-15,1 19 54 16,-1 19-7-16,1 3-26 16,-7 11-15-16,0 4-53 0,6 0-12 15,-12-4 6-15,-1 0 2 16,1-7-146-16,-1-4-238 0,7-7-267 15,0-15-46-15</inkml:trace>
  <inkml:trace contextRef="#ctx0" brushRef="#br0" timeOffset="1704">3405 1655 1235 0,'53'-18'313'16,"6"-8"-27"-16,-7 0-97 0,8-7-76 16,-1 0-72-16,0-1-41 15,-7 1-14-15,1 0-330 0,-14-4-349 16</inkml:trace>
  <inkml:trace contextRef="#ctx0" brushRef="#br0" timeOffset="1896">3228 292 1573 0,'0'0'14'0,"0"0"-2"16,0 0-127-16,0 0-242 15,0 0-161-15</inkml:trace>
  <inkml:trace contextRef="#ctx0" brushRef="#br0" timeOffset="2263">3050 658 1319 0,'0'0'241'0,"0"0"-30"16,0 0-24-16,0 0-54 15,0 0-61-15,0 0-18 16,-26 40-8-16,0 8 25 0,6 12 14 16,-6 6-16-16,6 12 0 15,0 7 20-15,7-4 20 0,-7 0-20 16,1-3-25-16,-1-8-18 15,-6-11-2-15,-7-7-13 0,7-8 0 16,-1-11-2-16,27-33 18 16,-39 26 7-16,39-26-25 0,-40 8-11 15,40-8-11-15,-39-26 7 16,19-11-6-16,14-15-2 16,6-14 0-16,0-16-17 15,13-6-5-15,7-8-119 0,6-1-117 16,0 5-253-16,0 7-298 15</inkml:trace>
  <inkml:trace contextRef="#ctx0" brushRef="#br0" timeOffset="2687">2071 469 1607 0,'-13'45'127'0,"6"-5"108"16,7-3-1-16,0 8-12 15,-13 6-70-15,-6 8-14 16,-21 8-71-16,-12 3-19 16,-21 4-18-16,-6-4-30 0,-13-3 21 15,0-8-13-15,0-11 10 16,0-11-24-16,7-11 12 0,6-12-11 15,7-10 14-15,13-8-22 16,6-14 22-16,14-4-21 0,-1-11 21 16,7-4-20-16,14 0 11 15,19 37 7-15,-20-34-11 0,20 34 13 16,0 0-20 0,0 0 11-16,0 0-17 0,0 0 30 15,-13 37-23-15,0 11 18 16,6 4-8-16,-13 11 12 0,-6-4-6 15,-7 4-12-15,-13-4 16 16,-6-4-17-16,-1-7-99 0,1-11-224 16,12-7-271-16,40-30-191 15</inkml:trace>
  <inkml:trace contextRef="#ctx0" brushRef="#br0" timeOffset="2875">1191 248 1723 0,'46'-19'224'0,"-46"19"-70"16,46-18-77-16,-46 18-41 16,0 0-5-16,0 0-31 15,0 0-165-15,26 51-331 0,-39 5-191 16</inkml:trace>
  <inkml:trace contextRef="#ctx0" brushRef="#br0" timeOffset="3155">133 787 1454 0,'0'0'145'0,"39"37"16"0,-39-37-31 16,39 48 7-16,-6-7-48 16,-33-41-27-16,13 55 3 0,-13-7-56 15,-13-4 21-15,13-44-11 16,-52 45-8-16,12-12-19 16,-6-18 24-16,46-15 6 15,-46-11 17-15,46 11-27 0,-39-59 1 16,19-1-3-16,27-6-36 15,12 3-68-15,21 0-357 0,-1 8-279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03:09.5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6664 824 500 0,'0'0'116'0,"0"0"31"0,0 0-62 15,0 0-19-15,0 0-60 16,0 0 15-16,0 0-34 16,0 0 33-16,0 0-33 0,0 0 20 15,0 0-14-15,0 0-11 16,0 0-54-16,0 0-31 0,0 0-67 16,0 0-42-16</inkml:trace>
  <inkml:trace contextRef="#ctx0" brushRef="#br0" timeOffset="136491.27">5619 2849 462 0,'0'0'113'0,"0"0"1"16,0 0-6-16,0 0 14 0,0 0 47 15,39 11-8-15,-39-11 20 16,26 55 16-16,-12 15 22 0,-14 15-51 16,-20 11-52-16,0 8-31 15,-6 3-32-15,0-4-19 16,-1-7-16-16,8-3 15 0,5-12-6 15,8-14 11-15,6-8-18 16,0-11 5-16,13-8-15 16,-13-40 16-16,33 34-1 0,6-20-9 15,7-6-24-15,0-16-48 16,0-3-144-16,7-11-246 0,-1-7-157 16</inkml:trace>
  <inkml:trace contextRef="#ctx0" brushRef="#br0" timeOffset="137007.27">6578 3621 701 0,'0'0'124'0,"0"0"87"16,0 0 32-16,0 0-20 0,0 0-69 15,-13-48-76-15,13 48-2 16,-33-37-18-16,33 37-24 0,-46-19-47 16,46 19 10-16,-52 0 11 15,12 11 55-15,40-11 0 0,-46 52-14 16,7-4-3-16,12 0 5 16,14 0-11-16,0-7-26 15,20-4 10-15,-1 0 16 16,1-8-18-16,-7-29 14 0,33 30-9 15,-7-8-24-15,7-15-3 16,0-7 11-16,0-3 9 0,6-5-24 16,-39 8-2-16,46-33-6 15,-7-4 38-15,-6-7-20 0,-6-12-11 16,-14-10-7-16,0-12 14 16,-7 4 17-16,-6 8-13 15,7 10 12-15,-7 16-7 0,0 40-1 16,0-37 9-16,0 37-27 15,0 0 4-15,0 0-7 16,0 41 39-16,7 14-20 0,-1 0-2 16,7 4-6-16,7-3-13 15,-7-4 23-15,7-1 10 16,6-3-20-16,-6-3-18 0,0-8-130 16,-20-37-204-16,26 37-178 15,-26-37-69-15</inkml:trace>
  <inkml:trace contextRef="#ctx0" brushRef="#br0" timeOffset="137763.27">7064 2941 380 0,'0'0'50'15,"0"0"26"-15,0 0 32 16,0 0-12-16,0 0-4 16,0 0-5-16,0 0-9 15,0 0 23-15,0 0-26 0,0 0-6 16,0 0 11-16,0 0 26 15,0 0-25-15,0 0 48 0,0 0-4 16,0 0 9-16,0 0-50 16,27 37 6-16,-8 11-30 0,-5 7 24 15,-1 4-13-15,-7 4-2 16,1 4-5-16,-1-1 20 16,1-3-24-16,0-8 14 0,-1 5-11 15,-6-1-23-15,7-8-16 16,-7-3 17-16,0-3-37 15,0-5 27-15,0-3-25 0,0-37-6 16,0 0 16-16,0 41-16 0,0-41 25 16,0 0 0-16,0 0 14 15,0 0-7-15,0 0-23 16,0 0 8-16,0 0-21 16,0-48 1-16,0-11-8 0,13-11-22 15,0-4 20-15,13 0 7 16,1 7-10-16,-1 12 18 0,0 7-22 15,7 7 22-15,-33 41-2 16,53-29 0-16,-14 10-4 0,0 19-5 16,-39 0 9-16,53 22-9 15,-53-22 11-15,39 45-7 0,-12-1 15 16,-14-3-6 0,-13 3 33-16,-7 4-4 0,-6-4 7 15,-7 4-12-15,-6-3-17 16,-13-1 16-16,-1-7-20 0,1 0-2 15,-1-11 3-15,40-26-21 16,-52 33 22-16,6-11-14 0,46-22 20 16,-46 15-20-16,46-15 5 15,-46 8-23-15,46-8-44 0,-40 0-25 16,40 0-88-16,0 0-51 16,0 0-113-16,0 0-68 0,0 0-37 15,0 0 3 1</inkml:trace>
  <inkml:trace contextRef="#ctx0" brushRef="#br0" timeOffset="138863.27">7768 3632 612 0,'0'0'76'15,"0"0"37"-15,39 11-13 16,-39-11 26-16,0 0-42 0,46 7 2 16,-46-7-10-16,46-3-20 15,-46 3-22-15,46-11-34 16,-46 11 3-16,46-19-3 16,-46 19 6-16,59-37-19 0,-19 4 4 15,-40 33-6-15,59-48 15 16,-13 0 22-16,-7 7-45 0,-6 1 12 15,-7-9 43-15,1 9-47 16,-21 3 48-16,-6 37 4 0,7-37-37 16,-7 37 48-16,0 0-43 15,-46-19 21-15,-7 31-48 0,1 17 81 16,-8 15-21-16,-5 8 51 16,6 11 16-16,13 3 10 15,0 1-38-15,13-8 17 16,13-3-2-16,7-5-10 0,13-10 11 15,0 0-27-15,20-8-7 16,-20-33-26-16,46 33-25 0,-7-7 23 16,7-8-38-16,0-7 14 15,-7-3-14-15,7-12-99 0,-6 0-143 16,-1-7-216-16,-6-11-85 16</inkml:trace>
  <inkml:trace contextRef="#ctx0" brushRef="#br0" timeOffset="139271.27">8812 2723 692 0,'0'0'116'16,"0"0"63"-16,0 0 56 15,0 44 48-15,0 1-50 0,7 6-12 16,0-3-24-16,6 12-48 16,-7 2-7-16,7 12-12 0,-6 4-16 15,6-1-14-15,-6 1-6 16,-1 3-14-16,-6-3-35 16,7-1-13-16,-1-6-4 15,-6-5-11-15,7-3-8 0,-7-11 2 16,0-8 8-16,0-7 0 15,0-8-3-15,0-29-8 0,0 0 9 16,0 30 6-16,0-30 7 16,0 0 13-16,0 0-6 0,0 0-17 15,46 0-3-15,-7-7-14 16,1-4 2-16,-40 11 2 0,52-23-11 16,-12 1-78-16,-40 22-122 15,46-26-204-15,-46 26-313 16,46-22-115-16</inkml:trace>
  <inkml:trace contextRef="#ctx0" brushRef="#br0" timeOffset="140155.27">10278 2856 499 0,'0'0'45'15,"0"0"19"1,0 0 23-16,0 0 76 0,0 0 43 16,0 0 21-16,6 55 33 15,-12 12-9-15,-7 18-26 0,-14 26-18 16,-5 18-3-16,5 15-45 16,1 11-44-16,6 8-29 0,14-4-28 15,6-4 6-15,19-15 9 16,8-14-15-16,6-12-3 15,19-14-9-15,7-19-10 0,14-10 0 16,-1-16 8-16,0-14-19 16,0-12 2-16,1-10-3 15,-14-8-14-15,0-7-10 0,-7-8 13 16,-12-4-13-16,-1-3-9 16,-6 0 15-16,-33 11-68 0,26-22-128 15,-26 22-135-15,0 0-189 16,27-41-184-16,-14 8-45 0</inkml:trace>
  <inkml:trace contextRef="#ctx0" brushRef="#br0" timeOffset="140891.27">11369 2993 907 0,'0'0'102'0,"0"0"139"16,0-37 27-16,0 37-63 0,65-30-62 16,8 8-4-16,19 7-17 15,13 0-56-15,0 4-43 16,-13-3 1-16,-7 6-8 16,-6-3-16-16,-26 7 0 0,-7 1 5 15,-46 3-27-15,0 0-60 16,0 0-89-16,0 0-34 0,0 0 37 15,-46 33 28-15,-7-3 32 16,1-5 42-16,-1-6 61 0,7-1 5 16,46-18-9-16,-59 23 9 15,59-23-12-15,0 0-3 16,0 0 103-16,0 0 70 0,0 0-34 16,-33 48 37-16,33-48-7 15,0 51-20-15,7-10 22 16,6 3-16-16,0 12-5 0,0 3-12 15,0 0-23-15,0 7-13 16,7-3-15-16,-7 4-42 0,7-8 2 16,-7-4-26-16,7-3-16 15,-7-8 27-15,0-7-22 16,-13-37 5-16,13 37-70 0,-13-37-107 16,0 0-101-16,0 0-217 15,0 0-120-15,0 0 8 0</inkml:trace>
  <inkml:trace contextRef="#ctx0" brushRef="#br0" timeOffset="141523.27">11763 3794 492 0,'0'0'125'0,"0"0"37"16,0 0 7-16,0 0-21 0,0 0-20 15,0 0-16 1,0 0-21-16,0 0-56 0,0 0 20 16,0 0-71-16,0 0 35 15,0 0-27-15,0 0 44 0,0 0-65 16,0 0 60-16,0 0-43 15,0 0 9-15,0 0 0 0,0 0-3 16,0 0-6-16,0 0 2 16,0 0 13-16,0 0-16 0,0 0 39 15,0 0-81-15,0 0-45 16,0 0-50-16,0 0-5 16,0 0 6-16,0 0 27 15,0 0 29-15,0 0 6 0,0 0 37 16,0 0 47-16,0 0-10 15,0 0 13-15,0 0 0 0,0 0 8 16,0 0 13-16,0 0 23 16,0 0 12-16,0 0 37 0,0 0 2 15,0 0 40-15,0 0-36 16,0 0 12-16,0 0 18 16,46-18 8-16,-46 18-6 0,0 0 11 15,52-26-28-15,-52 26-8 16,46-15-33-16,-46 15-2 0,0 0-58 15,40-15 13-15,-40 15-26 16,39-7-18-16,-39 7 42 16,46-7-30-16,-6 3 9 0,-40 4-3 15,52-4 11-15,1-3-25 16,-7 3 28-16,-13 1-14 16,-33 3-5-16,46-4 5 0,-46 4-137 15,0 0-176-15,46-11-175 16,-46 11-76-16</inkml:trace>
  <inkml:trace contextRef="#ctx0" brushRef="#br0" timeOffset="142275.27">12860 3399 1259 0,'0'0'283'0,"0"0"-25"16,-13-44-60-16,13 44-60 15,-20-34-77-15,20 34 11 0,0 0-54 16,-26-36 24-16,26 36-26 16,0 0 2-16,0 0-21 15,-6-34 10-15,6 34-7 16,0 0-3-16,0 0 3 0,52-29-15 15,-19 14 18-15,-33 15-20 16,39 11 44-16,-39-11-15 0,40 52 42 16,-14-4-28-16,-13 4 21 15,-6 3-21-15,-14-3 3 0,1-1-25 16,-7 1 6-16,-1-8-2 16,-5-3-14-16,19-41 10 15,-27 44-18-15,27-44 19 0,0 0 3 16,0 0-4-16,0 0 10 15,0 0-18-15,0 0 4 0,0 0 7 16,33-55 4-16,0-12-25 16,7-6 20-16,-1 6-13 15,7 1 12-15,-13 10-8 0,6 8 3 16,-12 15-12-16,-27 33 14 16,0 0-20-16,39-26 30 15,-39 26-21-15,0 0 38 0,46 30-29 16,-46-30 13-16,26 48-6 15,-13-4 12-15,1-7-28 0,-14-37 27 16,0 48-14-16,0-48-4 16,6 41 7-16,-6-41-15 0,0 0 15 15,0 0-3-15,0 0 11 16,0 0-11-16,0 0 3 16,0 0-13-16,33-37 6 0,-7-15 0 15,1 0-13-15,-1-3 18 16,-6 10-5-16,-1 8 4 15,-19 37-23-15,0 0 19 0,0 0 0 16,0 0 25-16,0 0-17 16,0 0 10-16,13 49-9 0,1-1-2 15,-14 0-4-15,6-4 1 16,7 4 2-16,0-11-19 0,-13-37-22 16,0 0-147-16,40 48-138 15,-40-48-172-15,46 26-11 16,0-19 27-16</inkml:trace>
  <inkml:trace contextRef="#ctx0" brushRef="#br0" timeOffset="142803.27">14161 3196 1158 0,'0'0'197'15,"0"0"50"-15,0 0-5 0,0 0 0 16,-46 22-97-16,46-22-22 15,-46 41-42-15,46-41-25 16,-26 51-39-16,26-51 31 16,-13 52-43-16,13-52-5 0,0 0 16 15,26 44-3-15,-26-44-7 16,0 0-2-16,46 15-19 0,-46-15 17 16,46-15-37-16,-46 15-4 15,46-40-15-15,-13-5 38 0,-7-3-17 16,1 4 29-16,-14 3 11 15,-13 41-14-15,6-40 38 16,-6 40-37-16,0 0 17 0,0 0-28 16,0 0 29-16,0 0-20 15,0 0 32-15,-13 55 11 16,7 12 28-16,6-1 0 0,6 16 116 16,-6 6-67-16,7 5-46 15,-1 3 0-15,-6 3-5 0,0-3 2 16,-13 1-5-16,7-5-10 15,-14-7-1-15,-13-11-26 0,7-11-10 16,-14-8 7-16,8-14-18 16,32-41 12-16,-53 25-12 15,20-13 11-15,0-24 2 0,33 12-16 16,-39-66 16-16,19-4-13 16,7 0 5-16,6-4 1 15,7 3-23-15,7 1 6 0,0 4-66 16,12 7-90-16,-6 7-117 15,14-3-246-15,-1 6-174 0,7 1-59 16</inkml:trace>
  <inkml:trace contextRef="#ctx0" brushRef="#br0" timeOffset="144219.27">14608 2993 485 0,'0'0'75'16,"0"0"27"0,0 0-6-16,0 0-12 0,0 0-23 15,0 0-40-15,0 0 15 16,46-37-16-16,-6 7-3 0,-1 4 5 16,1-3-40-16,-40 29 28 15,39-30 67-15,-39 30-8 0,0 0 49 16,39-37-71-16,-39 37-4 15,0 0-18-15,0 0 15 16,0 0-44-16,0 0-4 0,0 0 26 16,0 0 66-16,0 0 20 15,7 37 18-15,0 8 2 16,-14 3-55-16,7 3 0 0,0 8 30 16,0 4-67-16,0-4 24 15,0 4-4-15,0 0-34 16,0-8 14-16,0-3-2 0,7-4-42 15,-7-4 19-15,-7-7 3 16,7-37-5-16,0 48-9 0,0-48-34 16,0 37-151-16,0-37-131 15,0 0-128-15,0 0-99 0</inkml:trace>
  <inkml:trace contextRef="#ctx0" brushRef="#br0" timeOffset="144671.27">15351 2320 752 0,'0'0'77'0,"0"0"55"16,0 0 49-16,0 0 66 15,0 0-4-15,39-3-53 16,1 25-44-16,-1 22-38 16,1 11 8-16,6 23-30 0,-14 14 13 15,8 12 12-15,-14 7-21 16,0 3-5-16,-6 8 23 0,-7 0-13 16,-6-4-10-16,-1-3-25 15,-6-8 0-15,0-7 1 0,-6-8 3 16,-14-7-10-16,7-4-17 15,-7-14-5-15,1-4 18 0,-14-1-3 16,0-2-18-16,-7-5-9 16,-12 4 2-16,6-7-12 15,-7-8-7-15,7-3-9 16,0-4 6-16,13-8 2 0,1-3 3 16,32-26-8-16,0 0-15 15,-33 26-29-15,33-26-60 0,0 0-73 16,0 0-114-16,0 0-120 15,0 0-195-15,0 0-99 0</inkml:trace>
  <inkml:trace contextRef="#ctx0" brushRef="#br0" timeOffset="146179.27">11539 4766 520 0,'0'0'156'16,"0"0"36"-16,40 22-15 16,-40-22 29-16,39 41-7 0,1-8-37 15,6 4-27-15,19-4-36 16,14-3-35-16,13-8-12 0,20-3-9 16,13-5-25-16,13-6 11 15,6-8-23-15,8-4-1 0,5-3 11 16,1-4-8-16,0-4-14 15,-14-7 15-15,1-1-24 16,-7-2 9-16,-7-5 18 0,-6-3-19 16,-13-1 23-16,-7 5-7 15,-6-1-14-15,-14 4 41 16,-19 1-51-16,-7 2 4 0,-20 9-1 16,-39 14 15-16,33-11-7 15,-33 11 22-15,0 0-18 0,0 0-19 16,0 0-45-16,0 0-169 15,0 0-152-15,0 0-69 16,0 0-17-16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17.5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 0 945 0,'0'0'142'0,"0"0"74"15,0 0 17-15,0 0 202 16,23 47-44-16,-23 21-68 0,-8 18-83 16,1 21-77-16,-9 8-25 15,1 18-23-15,0-1-22 0,15 1-15 16,-8 0-18-16,8-1-19 16,8-8-7-16,0-4-28 0,7-13-2 15,-8-9 0-15,16-12-9 16,-8-13-85-16,-7-18-110 0,0-12-71 15,-8-43-174-15,0 0-210 16,0 0-73-16</inkml:trace>
  <inkml:trace contextRef="#ctx0" brushRef="#br0" timeOffset="420">957 30 1423 0,'0'0'97'0,"0"0"-12"16,0 0 134-16,0 0 60 16,-15 34-66-16,0 17-59 0,-1 9-63 15,9 8-10-15,7-3-18 16,15-1-27-16,8-4-3 0,15-5-36 15,7-8 17-15,9-8-7 16,7-9-5-16,7-9 6 0,1-16 1 16,-9-10-9-16,9-12-4 0,-1-9 4 15,-7-16 0-15,0-10 0 16,-8-8 9-16,1-4-9 0,-16 4 9 16,-8 18 34-16,-7 3 39 15,-23 39-6-15,0 0 35 0,-38 30 6 16,-31 26-25-16,-22 25-30 15,-15 9-18-15,-1 8-24 0,1 5-3 16,7-5-14-16,15 1-6 16,15-10-24-16,9-7-83 15,6-10-122-15,16-7-155 0,8-18-274 16,30-47-179-16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52.5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10185 29 302 0,'0'0'31'0,"0"0"50"15,0 0 37-15,0 0 13 16,0 0-62-16,0 0-3 16,-39 0 17-16,-20 0 20 0,-14 8-7 15,-12 3-53-15,-7-8-6 16,-26 5-1-16,-27-1 2 16,-26 1-15-16,-13-1-23 0,-26-7 27 15,0 4-32-15,-14 3 23 16,-6-3-7-16,-26-1-2 0,-27 1 3 15,-26 3-40-15,-39 1 18 16,-20 3 28-16,-13 7-25 0,-20 5 11 16,-26 6 33-1,-7 4-49-15,7 8 22 0,13 0 61 16,27-1 8-16,12 5-53 16,20-5-2-16,20 1-8 0,20-8 13 15,19 0-5-15,20-3-18 16,20 0 23-16,12-5-5 0,28-2 41 15,25-5 5-15,27-3-24 16,19 0-17-16,33-4-14 0,27-4-15 16,19-3 11-16,20-1-2 15,46-3-20-15,0 0 7 16,-39 12 22-16,39-12 3 0,0 0-14 16,0 40 7-16,0-40-12 15,20 45 11-15,-20-45-10 0,26 48 5 16,-6-8-12-16,-1 1 8 15,-12-1-4-15,6 16 0 16,-13 10 7-16,0 19-15 16,0 23 11-16,-7 10 25 0,1 18-32 15,-1 12 12-15,1 11 6 16,-1 15-21-16,1 7 17 0,-1 7-2 16,7 4 110-16,-7 0-24 15,7 8-72-15,-13-4 18 0,7-4-32 16,-7-4-16-16,-1-10 24 15,-5-8-31-15,6-12 26 0,-1-10-26 16,-5-4 15-16,-8-3 0 16,1-8-10-16,-7-8 23 15,7-3-20-15,-13-15 21 16,12-11-33-16,-6-7 19 0,7-11-7 16,0-4 1-16,6-8 6 15,7-7-15-15,0 4 24 0,6-4-19 16,-6 8 14-16,13-1-18 15,0 4 21-15,-6 4-7 0,6 4 10 16,6 3-5-16,-6 4-18 16,7-4 22-16,-1-3-26 0,7-4 23 15,1-8-22-15,12-10 16 16,0-8-4-16,7-8 7 16,13-3-15-16,13-11 21 15,7-11-3-15,13-8 6 0,13-7-5 16,19 0-16-16,14-3 30 15,20-5-15-15,19 1-6 0,14-1 12 16,32 1-22-16,26-4 20 16,21 4-6-16,12-1 5 0,14 1-9 15,6-1 11-15,7 1 6 16,-1 0-28-16,14-1 25 16,-7 1-20-16,-6-4 1 0,-13 0 10 15,-1 0-1-15,-12 0 2 16,-8-4-17-16,-5 4 23 15,6-4-23-15,-7 0 28 0,7 0-38 16,-14 1 29-16,-5-5-8 16,-8 1 21-16,-12-5-39 0,-14-2 24 15,-13 2-16-15,-13 1 25 16,-7-4-20-16,-19 1 5 0,-7 2 7 16,-13 1-4-16,-13 0-3 15,-13 4 0-15,0-5 8 16,-14 5-24-16,1-4 33 0,-7 0-17 15,-7-1 11-15,-6-2-1 16,0-1 64-16,-7 0-15 16,0 0 9-16,-6 0-42 0,0 4 1 15,-7 0-25-15,0 0 24 16,-13 3-6-16,0 1 55 0,-46 18-12 16,46-26-20-16,-6 4 0 15,-40 22-24-15,46-34-5 16,-46 34 58-16,46-48-24 0,-7 4-7 15,-13-4-32-15,1-4 17 16,-8-3-21-16,1-8 8 0,-7-11-13 16,0-7 7-16,0-4 5 15,-6-11 30-15,0 0-4 16,-1-4-41-16,1 0 18 0,-1-3-15 16,-6-1 7-16,0 1-7 15,0-8-11-15,0 0 16 16,-6-11-5-16,-1-3 5 0,-6-16-14 15,0-3 22-15,-7-4-27 16,0-3 18-16,-6 0-7 0,0 3 0 16,0 0-2-16,-1 4 5 15,1 7 11-15,6 15-19 0,-6 8 18 16,6 10-25-16,1 8 15 16,5 8 6-16,-5 3-15 0,6 7 9 15,-1-3-3-15,1 3 8 16,0-3-1-16,0-4-1 15,0 0-8-15,13 0 1 16,0 4 8-16,0-1-4 0,6 5-4 16,8 3-2-16,-8 0 2 15,1 0 4-15,6 0-7 0,0 0-1 16,7-7 8-16,-7 3 2 16,7 1 3-16,-7-1-3 0,0 8-2 15,0 7-14-15,-6 4 14 16,-7 4-5-16,0 7 5 0,-7 0 2 15,0 11-5-15,1 4-2 16,6 33-2-16,-20-34 7 16,20 34 0-16,0 0 0 0,0 0 0 15,0 0-5-15,0 0 2 16,0 0 3-16,0 0-25 16,0 0-36-16,0 0-32 0,0 0-37 15,0 0-73-15,0 0-149 16,0 0-219-16,0 0-78 0</inkml:trace>
  <inkml:trace contextRef="#ctx0" brushRef="#br0" timeOffset="1640">4645 1378 464 0,'0'0'127'0,"0"0"-7"15,0 0-31-15,0 0 6 16,0 0-39-16,0 0 14 15,0 0-22-15,0 0 21 0,0 0-9 16,0 0 11-16,0 0 37 16,-39-15-1-16,39 15-32 0,-53-7-44 15,14 3 5-15,0 0-14 16,-1 4-14-16,7 4 16 16,33-4 21-16,-52 4-7 15,6-1-25-15,6 1 10 0,-6 3-6 16,0 1-20-16,-6 3 20 15,-1-4-30-15,-6 4-3 0,-7 0 43 16,1 4-35-16,-8 0 17 16,-5-4 0-16,-8 4-31 15,1 0 8-15,-14-4 34 0,1 3-30 16,-1 1 15-16,-6 0 13 16,6 0-37-16,7-4 29 0,20-4-10 15,6 4-13 1,7-7 13-16,7 3-14 0,6 1 38 15,46-8-31-15,-46 7-10 16,46-7 40-16,-46 4-17 0,46-4-32 16,0 0 32-16,0 0 15 15,-40 11-32-15,40-11 17 0,0 0-6 16,0 0 13-16,0 0 1 16,0 0-5-16,0 0-5 15,0 0-14-15,-39 22 47 0,39-22-37 16,0 0 15-16,0 0-15 15,0 0-3-15,0 0 39 0,0 0-15 16,0 0-25-16,-20 37 31 16,20-37 12-16,-7 48 38 15,7 0 4-15,0 8-3 16,7 6-30-16,0 9-2 0,-1 10 22 16,7 7-33-16,0 5-10 15,-6-1 8-15,-7 4 16 0,7-3-46 16,-14-5 25-16,0-3-18 15,1-7-3-15,-14-12 3 0,0-7-17 16,7-7 17-16,0-15 5 16,13-37-15-16,-13 37-5 15,13-37 5-15,0 0 7 16,0 0-7-16,0 0-4 0,0 0 14 16,39 22-7-16,7-18-12 15,7-11 2-15,6-5 20 0,13-6 2 16,1 3-22-16,12-7 7 15,1 0 2-15,-1-4-2 16,20 8-7-16,0-5 7 0,7 1 8 16,0 4-8-16,13-1-7 15,-7-3 10-15,7 0-3 0,0 0 0 16,-7 11-8-16,7-4 20 16,-14 11-8-16,1 1-17 0,-20 6 15 15,-13-3 7 1,-7 0-12-16,-13 4 3 0,-13 0-17 15,-46-4 24-15,40 0 13 16,-40 0-39-16,0 0 19 0,0 0 16 16,46-4-1-16,-46 4 1 15,0 0 6-15,0 0 45 0,0 0-12 16,0 0-11-16,39-52-18 16,-39 52-17-16,20-48-3 15,-20 48 8-15,6-55-8 0,1 10-10 16,6 1 8-16,-13-4-4 15,7-4-7-15,-1-7 10 16,1-4 7-16,-7-10-19 0,0-5 9 16,-7-3 0-16,7 3-4 15,-6 4 0-15,-7 4 14 16,-1 3-19-16,8 8 12 0,-7 4-3 16,0 7-5-16,-1 7-4 15,8 1 18-15,-7 3-9 0,6 11-4 16,7 26 12-16,-20-37-18 15,20 37 10-15,-19-33 5 0,19 33-5 16,0 0-10-16,-13-30 10 16,13 30 10-16,0 0-10 15,0 0-4-15,-27-29 8 16,27 29-2-16,0 0-8 0,0 0 0 16,0 0 12-16,0 0-3 15,0 0-31-15,0 0-101 0,-39-23-138 16,39 23-197-16,0 0-102 15,-33 19-37-15</inkml:trace>
  <inkml:trace contextRef="#ctx0" brushRef="#br0" timeOffset="3112">7846 2974 594 0,'0'0'160'15,"0"0"-5"-15,-53-52-9 16,53 52 17-16,-59-44-57 0,59 44-45 15,-66-45 15-15,7 16-47 16,7 7 47-16,-8 11-17 16,-5 3-14-16,-14 8-14 0,-13 8-6 15,-13 6 41-15,-7 1 43 16,7 11-46-16,0 0 2 0,13 7 5 16,13 8-3-16,0 3 27 15,13 4-21-15,7 8 16 16,0 3-12-16,13 11-39 15,0 0-5-15,7 8 13 0,-1 3 0 16,7 8 1-16,7-1 23 16,6-3-15-16,1 0-30 15,12-4 10-15,0-3-20 0,1-4 20 16,6-4-5-16,6-3-3 16,1-1-7-16,6-7-3 0,0 0-5 15,7-7 2-15,0-4-5 16,6-4-4-16,0 1 3 15,1-8 16-15,12 0-4 0,0 0-4 16,7-8-7 0,14-3 6-16,-1-8-1 0,0-3 3 15,7-4-6-15,-1 0-11 16,8-7-6-16,-1-4 0 0,7 4 1 16,-7-4 10-16,-6-4 7 15,-7 0-6-15,7-3-3 16,-1-4-3-16,-6 4 0 0,7-1 0 15,-7-3 2-15,0-4 11 16,1-3 2-16,-8-4-2 0,1 0-3 16,-1-1-4-16,7 1-9 15,-6 0 7-15,6-4 6 16,-6-3-7-16,-1-1 6 16,-6-3-2-16,0-4-7 15,0 4-3-15,-13-8-1 0,-7-3-2 16,1 3 6-16,-8-3 8 15,1 3-19-15,-7 0 8 0,0 4 5 16,1 4-2-16,-8 0 7 16,7 3-10-16,-13-3 13 0,0 0-14 15,0 0 9-15,0-1-12 16,-6-3 13-16,-7 0-17 16,6 1 22-16,7 36-17 0,-20-49 18 15,7 16-17-15,13 33 9 16,-13-48-15-16,0 15 11 15,13 33 0-15,-13-48-4 16,0 7 14-16,13 41-20 0,-14-48 25 16,8 11-27-16,6 37 19 15,-7-40-10-15,7 40 11 0,-13-45-19 16,13 45 18-16,-20-44-16 16,20 44 16-16,-19-37-7 0,19 37 7 15,-20-37-7-15,20 37-12 16,0 0 20-16,-26-33-8 15,26 33 9-15,0 0-21 16,-33-37 22-16,33 37-20 0,0 0 18 16,0 0-18-16,-33-48 17 15,33 48-7-15,0 0-5 0,-26-44 15 16,26 44-13-16,0 0 9 16,0 0-12-16,-46-41 6 15,46 41-4-15,0 0 10 0,-53-33-6 16,53 33-7-16,-46-26 12 15,46 26-17-15,0 0 20 0,0 0-8 16,-52-26 3-16,52 26-6 16,0 0 3-16,-46-19 5 15,46 19-13-15,0 0 15 16,-46-14-19-16,46 14 21 0,0 0-71 16,0 0-107-16,-53 0-133 15,7 7-238-15,-7 8-226 0</inkml:trace>
  <inkml:trace contextRef="#ctx0" brushRef="#br0" timeOffset="5219">4008 835 522 0,'0'0'96'16,"0"0"15"-16,0 0-4 15,0 0-35-15,0 0-44 0,0 0 46 16,0 0 53-16,0 0-37 15,0 0 10-15,0 0-61 16,0 0-22-16,-33 55 15 0,33-55-54 16,-46 55 31-1,46-55-5-15,-46 41-13 0,46-41 27 16,0 0-40-16,-59 30 38 16,59-30-27-16,0 0-18 0,0 0-15 15,0 0 7-15,0 0 19 16,0 0 21-16,0 0-15 15,0 0 18-15,-33-41-6 0,33 41-7 16,0 0-2-16,0 0 27 16,0 0-22-16,0 0-1 15,0 0 9-15,0 0 29 0,0 0-15 16,0 0 10-16,0 0 20 16,-46 15-60-16,46-15-9 0,-59 22 40 15,59-22-43-15,-52 18 36 16,52-18 27-16,-53 4-28 15,53-4 11-15,0 0-22 16,-46-26-3-16,46 26 3 16,0 0 10-16,-13-51-36 0,13 51 10 15,20-52 0-15,-20 52 8 16,26-45 5-16,-26 45-20 0,0 0 52 16,46-22-29-16,-46 22-6 15,0 0 29-15,0 0-37 16,0 0 33-16,0 0 8 0,20 56-19 15,-20-56 14-15,-20 51-22 16,20-51 13-16,0 0-3 0,-46 41 11 16,46-41-60-1,-53 22 19-15,53-22 7 0,0 0 17 16,-46-26-22-16,46 26 30 16,-26-48-12-16,13 0 21 15,13 48-24-15,-13-59 7 0,13 59 8 16,0-55-16-16,0 55 4 15,0 0 3-15,0 0-20 0,0 0 17 16,0 0 6-16,0 0-6 16,-40 48 6-16,21 4 29 15,-1 7-25-15,13 3 36 0,1 5-41 16,-1-1 66-16,7 1-11 16,0-8-20-16,0-3-20 15,0-8 6-15,0-12 39 16,0-36 15-16,0 0-38 0,0 0-8 15,0 0-4-15,0 0-5 16,-46 15-9-16,46-15 12 16,-33-22-16-16,33 22-12 0,-39-59 9 15,13 0-13-15,12 0 9 16,8 0-13-16,6 3-105 0,0 5-172 16,20 6-230-16</inkml:trace>
  <inkml:trace contextRef="#ctx0" brushRef="#br0" timeOffset="5437">4002 543 918 0,'46'-4'260'16,"-46"4"-36"-16,0 0-42 15,0 0-41-15,0 0-52 16,0 0-47-16,13 59-25 16,-26-11-11-16,-14-3-207 0,27-45-210 15,-59 44-65-15</inkml:trace>
  <inkml:trace contextRef="#ctx0" brushRef="#br0" timeOffset="5621">4034 0 959 0,'0'44'157'0,"-6"4"-34"0,-7 0-17 16,-7 7-58-16,-6 1 15 15,-7-1-76-15,0 8-130 0,-6-4-235 16</inkml:trace>
  <inkml:trace contextRef="#ctx0" brushRef="#br0" timeOffset="6844">7872 1740 479 0,'0'0'88'0,"0"0"43"16,0 0-61-16,-20 55 27 16,20-55-33-16,-33 59-19 0,33-59-26 15,-26 52 8-15,26-52 17 16,-33 44-55-16,33-44 32 16,0 0-46-16,0 0 7 15,-52 30-10-15,52-30-54 0,0 0 20 16,0 0-4-16,-40-15-5 15,40 15 39-15,0 0 4 16,0 0 32-16,-13-37 30 0,13 37-49 16,0 0 42-16,0 0 22 15,0 0 41-15,0 0 11 16,0 0-37-16,0 0 40 0,0 0-48 16,-59 48-19-16,13-22 10 15,46-26-26-15,-53 26-35 16,7-11 5-16,46-15 20 0,-52 7 9 15,52-7-10-15,-46-4 1 16,46 4-16-16,0 0-18 0,0 0 14 16,-20-44-12-1,20 44 43-15,20-52-7 0,-20 52-30 16,0 0-1-16,52-40 22 16,-52 40 1-16,0 0-18 15,0 0 20-15,0 0 66 0,0 0-18 16,0 0 4-16,14 44-8 15,-14-44-13-15,-20 44-7 0,20-44-20 16,0 0-18-16,0 0 11 16,-46 37 11-16,46-37-8 15,0 0-20-15,0 0 14 0,0 0-10 16,-40-40 9 0,27-1 23-16,13-11-34 0,0-3 20 15,7-1-17-15,-1 12 6 16,1 11 10-16,-7 33-36 0,0 0 38 15,0 0-12-15,0 0 22 16,-13 48-41-16,-7 7 7 16,14 8 29-16,-8 7-7 0,8 4 2 15,-1 0-12-15,-6-4-26 16,7 1 18-16,-1-12 34 0,-6-8 53 16,-7-6 9-16,20-45-7 15,-33 44-9-15,33-44 5 16,-52 26-13-16,52-26 2 15,-53 0-5-15,53 0-12 16,-46-41-14-16,7-3-17 0,19-11-4 16,13-8-14-16,7-7 4 15,14-1-14-15,5 5 10 0,8 3-7 16,5 4-225-16,14 0-285 16,0 11-116-16</inkml:trace>
  <inkml:trace contextRef="#ctx0" brushRef="#br0" timeOffset="7073">8266 1285 1007 0,'0'0'246'0,"33"0"35"16,-33 0-14-16,0 0-71 0,40 52-64 15,-27-4-66-15,-20 4-27 16,-13 0-3-16,-12-1-36 16,-8 1-66-16,-12-4-129 0,-1-7-191 15,0-8-69-15,1-11-5 16</inkml:trace>
  <inkml:trace contextRef="#ctx0" brushRef="#br0" timeOffset="7249">8181 849 945 0,'0'0'102'16,"-46"74"49"-16,0-7-31 16,0 3-40-16,-7 4-48 15,1 3-26-15,-7-3-81 16,-7 4-259-16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18.3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10185 29 302 0,'0'0'31'0,"0"0"50"15,0 0 37-15,0 0 13 16,0 0-62-16,0 0-3 16,-39 0 17-16,-20 0 20 0,-14 8-7 15,-12 3-53-15,-7-8-6 16,-26 5-1-16,-27-1 2 16,-26 1-15-16,-13-1-23 0,-26-7 27 15,0 4-32-15,-14 3 23 16,-6-3-7-16,-26-1-2 0,-27 1 3 15,-26 3-40-15,-39 1 18 16,-20 3 28-16,-13 7-25 0,-20 5 11 16,-26 6 33-1,-7 4-49-15,7 8 22 0,13 0 61 16,27-1 8-16,12 5-53 16,20-5-2-16,20 1-8 0,20-8 13 15,19 0-5-15,20-3-18 16,20 0 23-16,12-5-5 0,28-2 41 15,25-5 5-15,27-3-24 16,19 0-17-16,33-4-14 0,27-4-15 16,19-3 11-16,20-1-2 15,46-3-20-15,0 0 7 16,-39 12 22-16,39-12 3 0,0 0-14 16,0 40 7-16,0-40-12 15,20 45 11-15,-20-45-10 0,26 48 5 16,-6-8-12-16,-1 1 8 15,-12-1-4-15,6 16 0 16,-13 10 7-16,0 19-15 16,0 23 11-16,-7 10 25 0,1 18-32 15,-1 12 12-15,1 11 6 16,-1 15-21-16,1 7 17 0,-1 7-2 16,7 4 110-16,-7 0-24 15,7 8-72-15,-13-4 18 0,7-4-32 16,-7-4-16-16,-1-10 24 15,-5-8-31-15,6-12 26 0,-1-10-26 16,-5-4 15-16,-8-3 0 16,1-8-10-16,-7-8 23 15,7-3-20-15,-13-15 21 16,12-11-33-16,-6-7 19 0,7-11-7 16,0-4 1-16,6-8 6 15,7-7-15-15,0 4 24 0,6-4-19 16,-6 8 14-16,13-1-18 15,0 4 21-15,-6 4-7 0,6 4 10 16,6 3-5-16,-6 4-18 16,7-4 22-16,-1-3-26 0,7-4 23 15,1-8-22-15,12-10 16 16,0-8-4-16,7-8 7 16,13-3-15-16,13-11 21 15,7-11-3-15,13-8 6 0,13-7-5 16,19 0-16-16,14-3 30 15,20-5-15-15,19 1-6 0,14-1 12 16,32 1-22-16,26-4 20 16,21 4-6-16,12-1 5 0,14 1-9 15,6-1 11-15,7 1 6 16,-1 0-28-16,14-1 25 16,-7 1-20-16,-6-4 1 0,-13 0 10 15,-1 0-1-15,-12 0 2 16,-8-4-17-16,-5 4 23 15,6-4-23-15,-7 0 28 0,7 0-38 16,-14 1 29-16,-5-5-8 16,-8 1 21-16,-12-5-39 0,-14-2 24 15,-13 2-16-15,-13 1 25 16,-7-4-20-16,-19 1 5 0,-7 2 7 16,-13 1-4-16,-13 0-3 15,-13 4 0-15,0-5 8 16,-14 5-24-16,1-4 33 0,-7 0-17 15,-7-1 11-15,-6-2-1 16,0-1 64-16,-7 0-15 16,0 0 9-16,-6 0-42 0,0 4 1 15,-7 0-25-15,0 0 24 16,-13 3-6-16,0 1 55 0,-46 18-12 16,46-26-20-16,-6 4 0 15,-40 22-24-15,46-34-5 16,-46 34 58-16,46-48-24 0,-7 4-7 15,-13-4-32-15,1-4 17 16,-8-3-21-16,1-8 8 0,-7-11-13 16,0-7 7-16,0-4 5 15,-6-11 30-15,0 0-4 16,-1-4-41-16,1 0 18 0,-1-3-15 16,-6-1 7-16,0 1-7 15,0-8-11-15,0 0 16 16,-6-11-5-16,-1-3 5 0,-6-16-14 15,0-3 22-15,-7-4-27 16,0-3 18-16,-6 0-7 0,0 3 0 16,0 0-2-16,-1 4 5 15,1 7 11-15,6 15-19 0,-6 8 18 16,6 10-25-16,1 8 15 16,5 8 6-16,-5 3-15 0,6 7 9 15,-1-3-3-15,1 3 8 16,0-3-1-16,0-4-1 15,0 0-8-15,13 0 1 16,0 4 8-16,0-1-4 0,6 5-4 16,8 3-2-16,-8 0 2 15,1 0 4-15,6 0-7 0,0 0-1 16,7-7 8-16,-7 3 2 16,7 1 3-16,-7-1-3 0,0 8-2 15,0 7-14-15,-6 4 14 16,-7 4-5-16,0 7 5 0,-7 0 2 15,0 11-5-15,1 4-2 16,6 33-2-16,-20-34 7 16,20 34 0-16,0 0 0 0,0 0 0 15,0 0-5-15,0 0 2 16,0 0 3-16,0 0-25 16,0 0-36-16,0 0-32 0,0 0-37 15,0 0-73-15,0 0-149 16,0 0-219-16,0 0-78 0</inkml:trace>
  <inkml:trace contextRef="#ctx0" brushRef="#br0" timeOffset="1">4645 1378 464 0,'0'0'127'0,"0"0"-7"15,0 0-31-15,0 0 6 16,0 0-39-16,0 0 14 15,0 0-22-15,0 0 21 0,0 0-9 16,0 0 11-16,0 0 37 16,-39-15-1-16,39 15-32 0,-53-7-44 15,14 3 5-15,0 0-14 16,-1 4-14-16,7 4 16 16,33-4 21-16,-52 4-7 15,6-1-25-15,6 1 10 0,-6 3-6 16,0 1-20-16,-6 3 20 15,-1-4-30-15,-6 4-3 0,-7 0 43 16,1 4-35-16,-8 0 17 16,-5-4 0-16,-8 4-31 15,1 0 8-15,-14-4 34 0,1 3-30 16,-1 1 15-16,-6 0 13 16,6 0-37-16,7-4 29 0,20-4-10 15,6 4-13 1,7-7 13-16,7 3-14 0,6 1 38 15,46-8-31-15,-46 7-10 16,46-7 40-16,-46 4-17 0,46-4-32 16,0 0 32-16,0 0 15 15,-40 11-32-15,40-11 17 0,0 0-6 16,0 0 13-16,0 0 1 16,0 0-5-16,0 0-5 15,0 0-14-15,-39 22 47 0,39-22-37 16,0 0 15-16,0 0-15 15,0 0-3-15,0 0 39 0,0 0-15 16,0 0-25-16,-20 37 31 16,20-37 12-16,-7 48 38 15,7 0 4-15,0 8-3 16,7 6-30-16,0 9-2 0,-1 10 22 16,7 7-33-16,0 5-10 15,-6-1 8-15,-7 4 16 0,7-3-46 16,-14-5 25-16,0-3-18 15,1-7-3-15,-14-12 3 0,0-7-17 16,7-7 17-16,0-15 5 16,13-37-15-16,-13 37-5 15,13-37 5-15,0 0 7 16,0 0-7-16,0 0-4 0,0 0 14 16,39 22-7-16,7-18-12 15,7-11 2-15,6-5 20 0,13-6 2 16,1 3-22-16,12-7 7 15,1 0 2-15,-1-4-2 16,20 8-7-16,0-5 7 0,7 1 8 16,0 4-8-16,13-1-7 15,-7-3 10-15,7 0-3 0,0 0 0 16,-7 11-8-16,7-4 20 16,-14 11-8-16,1 1-17 0,-20 6 15 15,-13-3 7 1,-7 0-12-16,-13 4 3 0,-13 0-17 15,-46-4 24-15,40 0 13 16,-40 0-39-16,0 0 19 0,0 0 16 16,46-4-1-16,-46 4 1 15,0 0 6-15,0 0 45 0,0 0-12 16,0 0-11-16,39-52-18 16,-39 52-17-16,20-48-3 15,-20 48 8-15,6-55-8 0,1 10-10 16,6 1 8-16,-13-4-4 15,7-4-7-15,-1-7 10 16,1-4 7-16,-7-10-19 0,0-5 9 16,-7-3 0-16,7 3-4 15,-6 4 0-15,-7 4 14 16,-1 3-19-16,8 8 12 0,-7 4-3 16,0 7-5-16,-1 7-4 15,8 1 18-15,-7 3-9 0,6 11-4 16,7 26 12-16,-20-37-18 15,20 37 10-15,-19-33 5 0,19 33-5 16,0 0-10-16,-13-30 10 16,13 30 10-16,0 0-10 15,0 0-4-15,-27-29 8 16,27 29-2-16,0 0-8 0,0 0 0 16,0 0 12-16,0 0-3 15,0 0-31-15,0 0-101 0,-39-23-138 16,39 23-197-16,0 0-102 15,-33 19-37-15</inkml:trace>
  <inkml:trace contextRef="#ctx0" brushRef="#br0" timeOffset="2">7846 2974 594 0,'0'0'160'15,"0"0"-5"-15,-53-52-9 16,53 52 17-16,-59-44-57 0,59 44-45 15,-66-45 15-15,7 16-47 16,7 7 47-16,-8 11-17 16,-5 3-14-16,-14 8-14 0,-13 8-6 15,-13 6 41-15,-7 1 43 16,7 11-46-16,0 0 2 0,13 7 5 16,13 8-3-16,0 3 27 15,13 4-21-15,7 8 16 16,0 3-12-16,13 11-39 15,0 0-5-15,7 8 13 0,-1 3 0 16,7 8 1-16,7-1 23 16,6-3-15-16,1 0-30 15,12-4 10-15,0-3-20 0,1-4 20 16,6-4-5-16,6-3-3 16,1-1-7-16,6-7-3 0,0 0-5 15,7-7 2-15,0-4-5 16,6-4-4-16,0 1 3 15,1-8 16-15,12 0-4 0,0 0-4 16,7-8-7 0,14-3 6-16,-1-8-1 0,0-3 3 15,7-4-6-15,-1 0-11 16,8-7-6-16,-1-4 0 0,7 4 1 16,-7-4 10-16,-6-4 7 15,-7 0-6-15,7-3-3 16,-1-4-3-16,-6 4 0 0,7-1 0 15,-7-3 2-15,0-4 11 16,1-3 2-16,-8-4-2 0,1 0-3 16,-1-1-4-16,7 1-9 15,-6 0 7-15,6-4 6 16,-6-3-7-16,-1-1 6 16,-6-3-2-16,0-4-7 15,0 4-3-15,-13-8-1 0,-7-3-2 16,1 3 6-16,-8-3 8 15,1 3-19-15,-7 0 8 0,0 4 5 16,1 4-2-16,-8 0 7 16,7 3-10-16,-13-3 13 0,0 0-14 15,0 0 9-15,0-1-12 16,-6-3 13-16,-7 0-17 16,6 1 22-16,7 36-17 0,-20-49 18 15,7 16-17-15,13 33 9 16,-13-48-15-16,0 15 11 15,13 33 0-15,-13-48-4 16,0 7 14-16,13 41-20 0,-14-48 25 16,8 11-27-16,6 37 19 15,-7-40-10-15,7 40 11 0,-13-45-19 16,13 45 18-16,-20-44-16 16,20 44 16-16,-19-37-7 0,19 37 7 15,-20-37-7-15,20 37-12 16,0 0 20-16,-26-33-8 15,26 33 9-15,0 0-21 16,-33-37 22-16,33 37-20 0,0 0 18 16,0 0-18-16,-33-48 17 15,33 48-7-15,0 0-5 0,-26-44 15 16,26 44-13-16,0 0 9 16,0 0-12-16,-46-41 6 15,46 41-4-15,0 0 10 0,-53-33-6 16,53 33-7-16,-46-26 12 15,46 26-17-15,0 0 20 0,0 0-8 16,-52-26 3-16,52 26-6 16,0 0 3-16,-46-19 5 15,46 19-13-15,0 0 15 16,-46-14-19-16,46 14 21 0,0 0-71 16,0 0-107-16,-53 0-133 15,7 7-238-15,-7 8-226 0</inkml:trace>
  <inkml:trace contextRef="#ctx0" brushRef="#br0" timeOffset="3">4008 835 522 0,'0'0'96'16,"0"0"15"-16,0 0-4 15,0 0-35-15,0 0-44 0,0 0 46 16,0 0 53-16,0 0-37 15,0 0 10-15,0 0-61 16,0 0-22-16,-33 55 15 0,33-55-54 16,-46 55 31-1,46-55-5-15,-46 41-13 0,46-41 27 16,0 0-40-16,-59 30 38 16,59-30-27-16,0 0-18 0,0 0-15 15,0 0 7-15,0 0 19 16,0 0 21-16,0 0-15 15,0 0 18-15,-33-41-6 0,33 41-7 16,0 0-2-16,0 0 27 16,0 0-22-16,0 0-1 15,0 0 9-15,0 0 29 0,0 0-15 16,0 0 10-16,0 0 20 16,-46 15-60-16,46-15-9 0,-59 22 40 15,59-22-43-15,-52 18 36 16,52-18 27-16,-53 4-28 15,53-4 11-15,0 0-22 16,-46-26-3-16,46 26 3 16,0 0 10-16,-13-51-36 0,13 51 10 15,20-52 0-15,-20 52 8 16,26-45 5-16,-26 45-20 0,0 0 52 16,46-22-29-16,-46 22-6 15,0 0 29-15,0 0-37 16,0 0 33-16,0 0 8 0,20 56-19 15,-20-56 14-15,-20 51-22 16,20-51 13-16,0 0-3 0,-46 41 11 16,46-41-60-1,-53 22 19-15,53-22 7 0,0 0 17 16,-46-26-22-16,46 26 30 16,-26-48-12-16,13 0 21 15,13 48-24-15,-13-59 7 0,13 59 8 16,0-55-16-16,0 55 4 15,0 0 3-15,0 0-20 0,0 0 17 16,0 0 6-16,0 0-6 16,-40 48 6-16,21 4 29 15,-1 7-25-15,13 3 36 0,1 5-41 16,-1-1 66-16,7 1-11 16,0-8-20-16,0-3-20 15,0-8 6-15,0-12 39 16,0-36 15-16,0 0-38 0,0 0-8 15,0 0-4-15,0 0-5 16,-46 15-9-16,46-15 12 16,-33-22-16-16,33 22-12 0,-39-59 9 15,13 0-13-15,12 0 9 16,8 0-13-16,6 3-105 0,0 5-172 16,20 6-230-16</inkml:trace>
  <inkml:trace contextRef="#ctx0" brushRef="#br0" timeOffset="4">4002 543 918 0,'46'-4'260'16,"-46"4"-36"-16,0 0-42 15,0 0-41-15,0 0-52 16,0 0-47-16,13 59-25 16,-26-11-11-16,-14-3-207 0,27-45-210 15,-59 44-65-15</inkml:trace>
  <inkml:trace contextRef="#ctx0" brushRef="#br0" timeOffset="5">4034 0 959 0,'0'44'157'0,"-6"4"-34"0,-7 0-17 16,-7 7-58-16,-6 1 15 15,-7-1-76-15,0 8-130 0,-6-4-235 16</inkml:trace>
  <inkml:trace contextRef="#ctx0" brushRef="#br0" timeOffset="6">7872 1740 479 0,'0'0'88'0,"0"0"43"16,0 0-61-16,-20 55 27 16,20-55-33-16,-33 59-19 0,33-59-26 15,-26 52 8-15,26-52 17 16,-33 44-55-16,33-44 32 16,0 0-46-16,0 0 7 15,-52 30-10-15,52-30-54 0,0 0 20 16,0 0-4-16,-40-15-5 15,40 15 39-15,0 0 4 16,0 0 32-16,-13-37 30 0,13 37-49 16,0 0 42-16,0 0 22 15,0 0 41-15,0 0 11 16,0 0-37-16,0 0 40 0,0 0-48 16,-59 48-19-16,13-22 10 15,46-26-26-15,-53 26-35 16,7-11 5-16,46-15 20 0,-52 7 9 15,52-7-10-15,-46-4 1 16,46 4-16-16,0 0-18 0,0 0 14 16,-20-44-12-1,20 44 43-15,20-52-7 0,-20 52-30 16,0 0-1-16,52-40 22 16,-52 40 1-16,0 0-18 15,0 0 20-15,0 0 66 0,0 0-18 16,0 0 4-16,14 44-8 15,-14-44-13-15,-20 44-7 0,20-44-20 16,0 0-18-16,0 0 11 16,-46 37 11-16,46-37-8 15,0 0-20-15,0 0 14 0,0 0-10 16,-40-40 9 0,27-1 23-16,13-11-34 0,0-3 20 15,7-1-17-15,-1 12 6 16,1 11 10-16,-7 33-36 0,0 0 38 15,0 0-12-15,0 0 22 16,-13 48-41-16,-7 7 7 16,14 8 29-16,-8 7-7 0,8 4 2 15,-1 0-12-15,-6-4-26 16,7 1 18-16,-1-12 34 0,-6-8 53 16,-7-6 9-16,20-45-7 15,-33 44-9-15,33-44 5 16,-52 26-13-16,52-26 2 15,-53 0-5-15,53 0-12 16,-46-41-14-16,7-3-17 0,19-11-4 16,13-8-14-16,7-7 4 15,14-1-14-15,5 5 10 0,8 3-7 16,5 4-225-16,14 0-285 16,0 11-116-16</inkml:trace>
  <inkml:trace contextRef="#ctx0" brushRef="#br0" timeOffset="7">8266 1285 1007 0,'0'0'246'0,"33"0"35"16,-33 0-14-16,0 0-71 0,40 52-64 15,-27-4-66-15,-20 4-27 16,-13 0-3-16,-12-1-36 16,-8 1-66-16,-12-4-129 0,-1-7-191 15,0-8-69-15,1-11-5 16</inkml:trace>
  <inkml:trace contextRef="#ctx0" brushRef="#br0" timeOffset="8">8181 849 945 0,'0'0'102'16,"-46"74"49"-16,0-7-31 16,0 3-40-16,-7 4-48 15,1 3-26-15,-7-3-81 16,-7 4-259-16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22.5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1964 0 380 0,'0'0'104'0,"0"0"38"16,0 0 42 0,0 0-28-16,0 0-1 0,0 0-27 0,0 0 2 15,0 0-9 1,0 0 33-16,0 0-29 0,0 0-52 16,0 0 23-16,7 30-17 0,-7-1-10 15,0 5-10-15,0-1-16 16,0 8-13-16,0-4-2 0,-7 3-22 15,7-7 0-15,0 1 6 16,-6-8-23-16,6-26-78 0,0 0-158 16,-7 29-164-16,7-29-44 15,0 0-20-15</inkml:trace>
  <inkml:trace contextRef="#ctx0" brushRef="#br0" timeOffset="285">1623 15 703 0,'0'0'184'15,"0"0"78"-15,0 0 0 0,0 0-37 16,-7 33-9-16,7 4-16 15,0 0-69-15,0 4-40 16,7-8-40-16,-7 4-24 0,0 0-13 16,0-4 3-16,0-3-11 15,0-1 3-15,-7-6-13 0,7-23-132 16,0 0-132-16,-6 33-171 16,6-33-35-16,0 0-14 0</inkml:trace>
  <inkml:trace contextRef="#ctx0" brushRef="#br0" timeOffset="576">1182 167 737 0,'0'0'133'0,"0"0"31"16,0 0 6-16,0 0-1 0,0 0-35 16,0 0-7-16,0 0 32 15,0 0 33-15,0 0-52 0,7 37-58 16,-7-1-45-16,0 9-13 16,-7-5-15-16,7 1-1 15,-6-4-8-15,-1 0-92 0,7-37-161 16,-13 37-150-16,-7-4-90 15,20-33-28-15</inkml:trace>
  <inkml:trace contextRef="#ctx0" brushRef="#br0" timeOffset="814">834 111 841 0,'0'0'259'16,"0"0"106"-16,0 0-85 15,-13 33-119-15,6 4-59 0,7 0-44 16,0 0-31-16,-6-4-10 16,6 1-23-16,0-34-6 0,-7 37-164 15,7-37-181-15,-13 37-58 0,13-37-33 16</inkml:trace>
  <inkml:trace contextRef="#ctx0" brushRef="#br0" timeOffset="1057">414 148 879 0,'0'0'265'16,"0"0"52"-16,0 0 27 0,-27 37-104 16,14 0-107-16,7 4-64 15,-1-1-31-15,0-3-16 16,-6 4-8-16,7-4-18 0,6-37 13 16,-13 48-125-16,13-48-110 15,-14 44-127-15,14-44-50 0,0 0-11 16</inkml:trace>
  <inkml:trace contextRef="#ctx0" brushRef="#br0" timeOffset="1285">85 159 585 0,'0'0'163'15,"0"0"22"-15,-33 37-18 16,13 7-16-16,7 8 22 0,7 0-66 16,-7 3-33-16,13 4 0 15,0-3-23-15,0-1-49 0,0-3-5 16,0-4 3-16,0-4-194 0,0-44-151 16,6 45-68-16</inkml:trace>
  <inkml:trace contextRef="#ctx0" brushRef="#br0" timeOffset="1641">111 857 786 0,'40'-11'361'16,"-40"11"18"-16,0 0-81 15,0 0-119-15,0 0-8 0,0 0-18 16,19 48-41-16,-12-3-48 15,0-1-38-15,-7 0-12 0,-7-3-14 16,7-4 0-16,-7 0-14 16,7-8-113-16,0-29-150 0,-6 30-131 15,6-30-42-15,0 0 42 16,0 0 43-16</inkml:trace>
  <inkml:trace contextRef="#ctx0" brushRef="#br0" timeOffset="1868">525 728 929 0,'0'0'247'0,"0"0"12"16,0 0-13-16,0 48-31 15,-6-3-59-15,-1-1-68 0,1 0-23 16,-1-7-40-16,7-37-14 15,-13 52-17-15,13-52 2 0,0 48-67 16,0-48-161-16,0 0-171 16,-7 37-34-16,7-37-23 15</inkml:trace>
  <inkml:trace contextRef="#ctx0" brushRef="#br0" timeOffset="2112">722 739 1005 0,'0'0'292'16,"0"0"1"-16,27 37-45 16,-14 4-69-16,-7-1-55 15,-6 1-44-15,7 0-31 0,-7-4-30 16,0 0-16-16,0-4-3 15,0-33-9-15,0 0-97 0,7 37-97 16,-7-37-166-16,0 0-80 16,0 0 75-16,0 0 62 0</inkml:trace>
  <inkml:trace contextRef="#ctx0" brushRef="#br0" timeOffset="2330">1071 676 695 0,'0'0'209'0,"0"0"40"0,0 0 26 15,0 0-67-15,26 60-47 16,-19-12-38-16,-7 0-60 0,-7 0-22 16,0-4-21-16,1 0-14 15,6-3-13-15,-7-8-50 0,7-33-190 16,7 33-134-16,-7-33-5 15,0 0 37-15</inkml:trace>
  <inkml:trace contextRef="#ctx0" brushRef="#br0" timeOffset="2545">1399 643 930 0,'0'0'154'0,"13"48"-13"16,-13-48-19-16,0 48-7 0,0-11-21 16,0-37-39-16,0 45-53 15,0-45 3-15,0 44-12 16,0-44-5-16,0 37 16 0,0-37-180 16,0 0-68-16,0 0-38 15,0 0-24-15</inkml:trace>
  <inkml:trace contextRef="#ctx0" brushRef="#br0" timeOffset="2896">1721 492 967 0,'0'0'233'15,"0"0"-3"-15,20 37 3 16,-20 0-83-16,0 0-13 15,0-4-36-15,0 0-48 0,0 0-38 16,0-33-15-16,0 37 5 16,0-37-11-16,0 0 6 0,0 30 0 15,0-30-249-15,0 0-28 16,0 0-23-16,0 0 35 0,0 0 58 16,0 0 30-16,13-48 25 15,0-4 22-15,7 0 41 0,0 8 60 16,-1 7 49-16,-12 7 76 15,-7 30 65-15,0 0-3 0,0 0 60 16,0 0-18-16,0 0-102 16,-7 45-45-16,-6-5-10 15,0-3-12-15,13-37-41 0,-6 48-69 16,6-11-171-16,0-37-132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26.2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986 0 511 0,'0'0'169'0,"0"0"44"15,0 0 35-15,0 0-17 16,0 0-99-16,0 0 34 0,-7 37-15 15,-6 4-35-15,0 3-30 16,0-3-16-16,0 7-43 0,-1-4-19 16,1 4 6-16,0-7-4 0,7-8-93 15,-1-3-201-15,7-30-164 16,13 33-42-16</inkml:trace>
  <inkml:trace contextRef="#ctx0" brushRef="#br0" timeOffset="283">1419 137 921 0,'0'0'210'0,"0"0"50"0,0 0 4 15,0 0-79-15,0 0-87 16,0 0-36-16,0 0 25 16,0 48-41-16,-13 0-19 0,-6-4-22 15,-1 4-3-15,7-3 0 0,-7-1 0 16,7-3 7-16,0-12-67 16,13-29-175-16,-13 37-150 0,13-37-62 15,0 0-25-15</inkml:trace>
  <inkml:trace contextRef="#ctx0" brushRef="#br0" timeOffset="523">1597 396 790 0,'0'0'165'0,"0"0"17"0,0 0-19 16,0 0-23-16,0 55 11 16,-7-11-38-16,-6-3-46 0,7-4-57 15,6 0 1-15,-7-4-15 16,7 4-1-16,0-37-175 0,-7 37-117 16,7-4-62-16,0-33-23 0</inkml:trace>
  <inkml:trace contextRef="#ctx0" brushRef="#br0" timeOffset="767">1827 577 860 0,'0'0'81'0,"0"0"83"15,0 0-5-15,0 0 2 0,0 0-7 16,6 33-60-16,-6 0-28 16,-6 4-28-16,-1-4-20 0,1 1-10 15,-1 3 9-15,1-8-17 16,6-29-15-16,-7 41-176 16,-6-8-91-16,13-33-137 0</inkml:trace>
  <inkml:trace contextRef="#ctx0" brushRef="#br0" timeOffset="1052">1945 965 359 0,'-39'11'117'0,"39"-11"17"16,-33 18 26-16,33-18-20 16,0 0 11-16,-20 37 25 0,20-37-18 15,-6 37-13-15,6-4-38 0,0-33-42 16,0 30-40-16,0-30-16 16,0 0 21-16,0 33-30 0,0-33-5 15,0 0-80-15,-7 37-152 16,7-37-117-16,-26 33-77 0</inkml:trace>
  <inkml:trace contextRef="#ctx0" brushRef="#br0" timeOffset="1311">1695 1316 1026 0,'0'0'92'0,"0"0"76"15,0 0 17-15,0 0-46 0,0 0-21 16,-39 48-32-16,6-15-27 16,33-33-39-16,-26 48-20 0,6-7 9 15,20-41 5-15,-20 37-92 0,20-37-139 16,0 0-92-16,0 0-69 15,0 0-71-15</inkml:trace>
  <inkml:trace contextRef="#ctx0" brushRef="#br0" timeOffset="1531">1393 1301 718 0,'0'0'145'16,"-33"52"17"-16,7-15-12 15,26-37-33-15,-33 51-49 0,33-51-65 16,-33 48 14-16,33-48-20 16,-19 37-22-16,19-37-183 0,0 0-92 15,0 0-76-15</inkml:trace>
  <inkml:trace contextRef="#ctx0" brushRef="#br0" timeOffset="1755">1196 1260 951 0,'-26'33'148'0,"26"-33"50"15,-27 45 45-15,1-8-79 0,6-4-71 16,20-33-50-16,-26 41 0 16,26-41-22-16,0 0-21 0,-26 40-23 15,26-40-120-15,0 0-135 16,0 0-53-16,0 0-56 0</inkml:trace>
  <inkml:trace contextRef="#ctx0" brushRef="#br0" timeOffset="1971">979 1327 1074 0,'0'0'270'16,"-39"33"-32"-16,6-3-80 15,0-1-57-15,0 8-17 0,0-4-21 16,0 1-35-16,33-34-22 0,-39 51 1 15,39-51 11-15,-39 41-111 16,39-41-110-16,0 0-105 0,0 0-75 16,0 0-13-16</inkml:trace>
  <inkml:trace contextRef="#ctx0" brushRef="#br0" timeOffset="2192">651 1264 998 0,'0'0'159'0,"0"0"0"15,-46 37 37-15,19-8-54 16,27-29-47-16,-33 41-33 0,14-11-24 16,19-30-29-16,0 0-23 15,-20 37-3-15,20-37-56 0,0 0-89 16,0 0-100-16,-33 29-26 0,33-29-8 15,-33 22-24-15</inkml:trace>
  <inkml:trace contextRef="#ctx0" brushRef="#br0" timeOffset="2419">565 998 757 0,'0'0'152'0,"0"0"65"0,-26 44 15 16,-7 1-10-16,7-5-72 15,-7 1-62-15,7-1-34 0,-7-3-27 16,6-3-7-16,27-34-24 0,-26 37-3 16,26-37-113-16,0 0-75 15,-26 37-106-15,26-37-97 16,0 0 30-16</inkml:trace>
  <inkml:trace contextRef="#ctx0" brushRef="#br0" timeOffset="2636">276 891 628 0,'-33'11'150'0,"0"11"-3"15,-6 11 44-15,0 8-60 16,-1 3-48-16,7-3-30 16,14-4-10-16,19-37-38 0,-27 48-8 15,27-48 3-15,-13 37-137 16,13-37-21-16,0 0-70 0,0 0-38 16</inkml:trace>
  <inkml:trace contextRef="#ctx0" brushRef="#br0" timeOffset="2843">434 337 756 0,'0'40'108'15,"-7"12"61"-15,-6 3-10 16,0 4-84-16,-7-3-39 0,7-8-10 15,6 0 9-15,7-11-26 16,0 0-114-16,0-37-101 0,0 0-59 16,0 0-28-16</inkml:trace>
  <inkml:trace contextRef="#ctx0" brushRef="#br0" timeOffset="3036">598 403 722 0,'-20'63'13'0,"1"-4"30"16,-1-4 2-16,7 5-26 0,0-9-16 16,-1-6-11-16,8-5-36 15,-1-7-112-15,7 1-81 0</inkml:trace>
  <inkml:trace contextRef="#ctx0" brushRef="#br0" timeOffset="3283">986 843 828 0,'0'0'177'0,"0"0"30"16,0 0-22-16,0 0 5 16,13 40-44-16,-7 5-56 0,-12-8-49 15,6-4-19-15,-7 4-18 0,7-4-4 16,0-33-20-16,-6 37-175 16,6-37-113-16,0 30-29 0,0-30 16 15,0 0 10-15</inkml:trace>
  <inkml:trace contextRef="#ctx0" brushRef="#br0" timeOffset="3500">1419 806 989 0,'0'40'82'16,"-13"1"1"-16,-6 0 38 0,-1-4-9 15,20-37-74-15,-26 51-11 0,12-10-8 16,14-41 1-16,-19 44-34 16,19-44-1-16,-7 41-60 0,7-41-155 15,0 0 0-15,-6 30-6 16,6-30-26-16</inkml:trace>
  <inkml:trace contextRef="#ctx0" brushRef="#br0" timeOffset="3688">1525 850 833 0,'-20'41'170'0,"0"-8"-12"16,20-33-29-16,-39 44-75 16,39-44-18-16,-46 52-2 0,46-52-20 15,-40 41-21-15,40-41 7 16,-33 37-52-16,33-37-115 0,0 0-88 15,0 0-59-15</inkml:trace>
  <inkml:trace contextRef="#ctx0" brushRef="#br0" timeOffset="3924">1143 477 802 0,'0'0'87'0,"0"0"-4"16,0 0 11-16,0 0 82 0,0 0-13 15,0 0-36-15,-13 44-22 16,0 8-60-16,-13 0-22 0,6-4-29 16,-6 0 2-16,6 0 27 15,-6-8-88-15,0-3-163 0,6-3-115 16,20-34-49-16</inkml:trace>
  <inkml:trace contextRef="#ctx0" brushRef="#br0" timeOffset="4140">848 580 1121 0,'-13'41'153'0,"-1"-4"65"0,-5 0-9 16,6 0-82-16,-1 0-69 15,-5-4-14-15,19-33-11 0,-20 37-44 16,20-37-228-16,-7 30-156 16,7-30-76-16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4.3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0 809 0,'0'0'4'0,"0"0"115"0,0 0 114 16,0 0 44-16,0 0-36 15,14 55-40-15,-14 12-7 16,6 14-22-16,1 0-19 0,-1 4-40 16,1 4-27-16,6 0-31 0,0-8-12 15,0-3-21-15,0-12-2 16,1-3-10-16,-1-15-18 0,0-11 3 15,0-8 5-15,-13-29-8 16,0 0-12-16,7 34-10 0,-7-34-8 16,0 0-26-16,39-26-18 0,-6-4-34 15,6-18-23-15,7-7 5 16,7-8 35-16,6-4 60 0,0 8 24 16,-6 15 1-16,-1 7 11 15,-19 11-7-15,-33 26 98 16,46-11 67-16,-46 11-9 0,0 0-32 0,13 52-40 15,-19 7-14-15,-21 4-30 16,-5 0-12-16,-8-4-4 16,-12 7-8-16,-8-7 3 0,1-7-16 15,0-4 0-15,-7-7-43 16,14-8-91-16,6-11-85 0,46-22-148 16,-46 19-68-16,13-19 23 0,33 0 7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3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204 0 765 0,'0'0'173'0,"0"0"83"15,0 0 7-15,0 0-16 16,0 0-53-16,0 52 7 0,-6 7-46 16,-14 8 14-16,0 10-23 15,-6 27-20-15,0 6-45 0,-1 5-29 16,8-1-20-16,-8-3-27 0,14 0 20 15,0-11-13-15,6-11 0 16,14-12-8-16,0-14-20 16,6-11 13-16,6-15-4 0,-19-37 11 15,46 22-13-15,-6-19-93 16,12-17-91-16,-6-12-62 0,7-7-58 16,6-4-66-16,0 0 11 0,0-8-1 15,-6 5 22-15</inkml:trace>
  <inkml:trace contextRef="#ctx0" brushRef="#br0" timeOffset="519">953 787 872 0,'0'0'111'0,"0"0"20"0,0 0-43 15,0 0-13-15,-6-37-35 0,6 37 10 16,0 0-18-16,0 0-32 16,0 0 0-16,-40-29-7 0,40 29 14 15,0 0 9-15,0 0-16 16,-52-11-15-16,52 11 0 16,0 0 11-16,-46 25 18 0,46-25 33 15,-59 60 34-15,26-1-44 0,6-11-2 16,14-4 0-16,7 0-35 15,-1-10 0-15,7-34 0 0,7 44 3 16,-7-44 18-16,0 0-7 16,33 37-10-16,-33-37-17 0,46 15 20 15,-7-15-12-15,-39 0 8 0,53-23-18 16,-14-2 22-16,-39 25 4 16,46-56-11-16,-7 1 13 0,-6-1-9 15,0-3-22-15,-7 0 21 16,-6 7-18-16,0 8 22 15,-20 44-7-15,6-41 4 0,-6 41-10 16,0 0 31-16,0 0 1 0,0 0 50 16,-13 45 14-16,0 3-27 15,7 4-15-15,-8-4 8 0,14 3-69 16,0-10 13-16,7 0 5 16,0-8 2-16,-7-33-14 0,26 33 4 15,-26-33-91-15,46 30-88 0,0-27-105 16,-7-6-105-16,1-12-46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5.5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144 284 451 0,'0'0'80'0,"0"0"0"0,0 0-23 16,0 0 6-16,40 15 5 16,-40-15-16-16,46 11 0 0,-46-11-3 15,39 11-23-15,-39-11-19 16,39 11-5-16,-39-11 21 15,0 0-29-15,40 4 3 0,-40-4 14 16,0 0-5-16,33-15 12 0,-33 15-13 16,0 0-17-16,46-44 12 15,-20 3 10-15,-26 41-18 0,26-51-3 16,-13 6 25-16,1-3-36 16,-14 8-12-16,0 40 43 0,-14-49-27 15,14 49 11-15,0 0 10 0,-52-11 2 16,6 19 40-16,-13 29 61 15,6 7-2-15,-6 15 61 0,0 8-3 16,13-1-7-16,6-3-25 16,8-4-42-16,5-7-6 15,14-8-19-15,7-3-7 0,6-41-5 16,6 48-11-16,-6-48-14 0,33 40 6 16,6-17-27-16,1-12-13 15,6-4 12-15,6-14-11 0,1-1-34 16,6-6-66-16,0-5-99 0,7-7-89 15,-7-7-54-15,0-4-36 16,-6-11 13-16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5.9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 0 712 0,'0'0'5'15,"0"0"65"-15,33-3 95 16,-33 3 89-16,0 0 31 0,26 40-15 16,-19 6-39-16,-7 9-5 15,-7 4-33-15,-6 5-37 16,-6 6-8-16,-1 5-26 0,0 3-24 0,1-3-38 15,-1-1-22-15,13-7-16 16,7-12-13-16,7-2-1 16,6-12-8-16,7-4 11 0,-20-37-11 15,46 38-4-15,-14-16 4 16,8-11 2-16,0-4 0 0,-7 4-5 16,0-7 3-16,-33-4-24 0,33 0-38 15,-33 0-41-15,0 0-41 16,33-4-92-16,-33 4-87 0,0 0-77 15,0 0 4-15,0 0 17 16,46-26 63-16,-46 26 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3:59.83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27 591 190 0,'-27'-7'52'16,"27"7"21"-16,0 0 15 0,0 0 26 15,0 0-17-15,0 0-27 16,0 0 8-16,0 0 12 15,0 0 71-15,0 0-30 16,0 0 21-16,0 0 10 0,0 0-39 16,0 0 14-16,0 0-31 15,0 0-45-15,7 33 16 0,-7-33 10 16,13 37 5-16,-13-37-11 16,26 33-15-16,-26-33-22 0,46 37-17 15,0-11-13-15,-6-4 31 16,6-3 12-16,-7-5-16 0,1 1 13 15,6 0-15-15,-7 0-19 16,7-4-6-16,-7 0-14 16,1-4 17-16,-1-3 2 0,1 0-16 15,-1-1 7-15,1-3-1 16,-1 0-1-16,7 0-8 16,0 4 0-16,-7-4 0 0,1 0-5 15,-13 4-2-15,-27-4 1 16,33 0 2-16,-33 0 4 0,0 0 10 15,33 0 3-15,-33 0 2 16,33 0-2-16,-33 0-2 0,33 3-11 16,-1 1 3-16,1-4-7 15,7-4 4-15,-7 4 10 16,6-3-13-16,0 3 16 0,-6 0 4 16,0 0-14-16,7 0-17 15,-8 0 18-15,8 0 5 0,-1 0-21 16,1 0 7-16,6-4 21 15,-7 4-16-15,7 0-8 0,-6 0 15 16,-1 0 7-16,7 0-19 16,-7-4-7-16,1 1 24 15,-1-1-9-15,1 0-12 0,6-3 14 16,-7-1 4-16,1 1-5 16,-1 0-13-16,0-4 9 15,1 3 3-15,-14 1 9 0,7-1-16 16,-7 5-12-16,-26 3 24 15,40-8-2-15,-40 8-2 0,46-7-14 16,-46 7 24-16,46-11-10 16,-7 3-17-16,-39 8 13 0,46-14 14 15,0-1-14-15,-6 0-13 16,-1-3 21-16,7 3-8 0,-6 0 0 16,0-3 8-16,-1 7-8 15,7-4-12-15,-6 0 19 0,-1 0 2 16,1 4-9-1,6 0-14-15,-7 0 17 0,0-4 3 16,7 4-3-16,-6-4-3 16,-1 1 3-16,-12-9 6 0,5-2-20 15,-5-5 14-15,-1-3 7 16,-6-4-20-16,6-8 10 0,0 1 3 16,-6 0-16-16,6-1 29 15,-6 5-16-15,6 3 3 0,-6 7-3 16,-20 30-10-16,26-37 7 15,-26 37 14-15,27-29-18 0,-27 29 14 16,0 0-1-16,0 0-21 16,0 0 26-16,26-26-16 15,-26 26 7-15,0 0 3 0,0 0-14 16,0 0 25-16,0 0-6 16,0 0 28-16,0 0 10 15,0 0-29-15,0 0 4 0,0 0-8 16,0 0-23-16,0 0 24 15,0 0-23-15,0 0 12 0,0 0 6 16,0 0-24-16,0 0-10 16,0 0-178-16,0 0-236 0,0 0-298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16.0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5664 0 453 0,'0'0'111'0,"0"0"50"0,0 0 6 15,0 0 2-15,0 0 10 16,0 0 25-16,0 0 49 15,0 0 17-15,-13 48-19 0,0 0-12 16,13-3-19-16,0 14-15 16,0 15-24-16,7 18-10 0,6 23-35 15,-7 21-10 1,-6 8-4-16,7 0-28 0,0 0 2 16,-1-11 5-16,1-11-33 0,-1-11-29 15,1-7-1-15,-1-12-18 16,1-14 1-16,0-12-13 15,-1-10 12-15,-6-5-20 16,0-51 5-16,7 52-5 0,-7-52-3 16,0 0 9-16,6 48-9 15,-6-48 14-15,0 0-16 0,0 0 15 16,0 0-38-16,0 0-46 16,0 0-36-16,0 0-41 0,0 0 0 15,-13-41 5-15,7 8-20 16,6 33 13-16,-20-52-5 15,-6 12 52-15,6 7-8 16,20 33 42-16,-40-48 7 0,8 14 41 16,32 34 3-16,-40-40 15 15,40 40-1-15,-33-37 4 0,33 37 14 16,0 0-23-16,-39-37 22 16,39 37-25-16,0 0 33 15,0 0-18-15,0 0 20 0,0 0-9 16,0 0 9-16,0 0-3 15,0 0-1-15,0 0 25 0,0 0 8 16,0 0 29-16,0 0-10 16,0 0-7-16,0 0 38 15,0 0-22-15,0 0 9 16,39 37-15-16,-6 0-4 0,-7 3-14 16,-6-3 19-16,0 8-15 15,-7-9-4-15,-13-36-13 0,13 52-4 16,0-11-4-16,-13-41-10 15,20 44 7-15,-20-44-17 0,0 0 7 16,0 0-6-16,0 0 9 16,0 0 17-16,0 0 1 15,0 0-2-15,46 15-13 0,-46-15-12 16,53-26 3-16,-7-7-25 16,-7-8 16-16,0 1-13 15,-6 3 6-15,-33 37-17 16,40-45-91-16,-40 45-82 0,0 0-116 15,39-37-149-15,-39 37-162 16,46-14-194-16</inkml:trace>
  <inkml:trace contextRef="#ctx0" brushRef="#br0" timeOffset="853">7688 2424 927 0,'0'0'224'15,"0"0"32"-15,0 0 21 16,0 0 76-16,0 0-38 0,0 0-52 16,0 48-63-16,7 4-54 15,6 7-32-15,-6 4-34 0,-1-1-10 16,-6 1-17 0,-6 0 6-16,-1-8-28 0,-13-3-5 15,-12-4-26-15,-8-4 10 16,1-7-10-16,-7-7 7 0,6-12-4 15,-6-6-16-15,7-9-10 16,-1-10-19-16,40 7-13 0,-39-48-27 16,6-8 11-16,20-6 0 15,6-1 38-15,14 7-1 16,0 8 34-16,-7 11-10 0,0 37 6 16,0 0 4-16,0 0-12 15,0 0 30-15,39 19-18 16,-13 14 36-16,-6 15 22 15,-7 4-10-15,0 3-7 0,-13 1-24 16,7-5 0-16,-14-3-17 16,7-7 13-16,-13-8-13 0,13-33 11 15,-13 30-23-15,13-30 22 16,0 0-26-16,-53 0 21 0,53 0-23 16,-39-37-9-16,6-11-29 15,13-11 4-15,1-8 32 16,12 1 0-16,1 7 15 0,-1 14-6 15,0 12 20-15,7 33-9 16,0 0 30-16,0 0 22 0,0 0 27 16,-52 70-6-16,6 4 2 15,6 4-16-15,8-4-25 16,-1-4-9-16,6-7-18 16,-5-1-4-16,12-10-25 0,0-11 22 15,20-41-370-15,0 0-188 16,0 0-243-16,0 0 8 0</inkml:trace>
  <inkml:trace contextRef="#ctx0" brushRef="#br0" timeOffset="1049">7242 2224 1717 0,'59'-33'259'16,"-7"7"-1"-16,-6 8-103 16,7 3-79-16,-7 0-32 0,0 8-44 15,-46 7-243-15,46-8-274 16,-46 8-183-16</inkml:trace>
  <inkml:trace contextRef="#ctx0" brushRef="#br0" timeOffset="1272">6768 2298 1765 0,'0'0'458'0,"0"0"-60"15,0 0-82-15,20 45-115 16,6 6-102-16,-6 8-36 0,6 8-43 15,-6-4-2-15,-7 3-122 16,-6-3-136-16,-7 0-231 0,-7-8-322 16,-6-7-60-1</inkml:trace>
  <inkml:trace contextRef="#ctx0" brushRef="#br0" timeOffset="1501">6591 2712 2003 0,'0'0'445'15,"0"0"-74"-15,0 0-73 16,33 67-73-16,0-5-45 0,-20 5-57 16,7-1-56-1,-20 5-22-15,0-9-37 0,-20 5 6 16,-6-8-99-16,-14 0-92 15,-12-11-139-15,-8 0-258 0,1-11-405 16</inkml:trace>
  <inkml:trace contextRef="#ctx0" brushRef="#br0" timeOffset="2012">5553 2575 1027 0,'0'0'408'15,"0"0"84"-15,0 0-91 16,-7 52-80-16,14 15-69 16,-1 3-82-16,7 7-45 15,1 1-46-15,-1-4-42 0,6-4-11 16,1-7-21-16,6-8 6 15,-6-7-78-15,-7-7-135 0,-13-41-236 16,13 37-300-16,-13-37-160 16</inkml:trace>
  <inkml:trace contextRef="#ctx0" brushRef="#br0" timeOffset="2333">6177 2221 1372 0,'0'0'177'0,"13"-45"91"15,-13 45-58-15,0 0-77 16,0 0-50-16,-59-37-19 0,0 19-22 15,-13 18 7-15,-14 7-30 16,-12 8 4-16,6 4-7 0,-14 3 4 16,8 4-10-16,12 3 9 15,1 1-27-15,13-1 16 16,13 5-16-16,13 2 14 16,46-36-148-16,-60 52-204 0,28-4-200 15,12-3-30-15</inkml:trace>
  <inkml:trace contextRef="#ctx0" brushRef="#br0" timeOffset="2856">5020 3022 1292 0,'0'0'338'16,"0"0"-21"-16,33 0-83 0,-33 0-68 16,0 0-17-16,0 0-59 15,0 0-26-15,-19 48-44 0,-8-3 13 16,-6-1-33-16,1 0 11 16,-8-7-11-16,40-37 0 15,-46 52 8-15,46-52-8 0,-39 41 0 16,39-41 9-16,0 0-15 15,0 0 15-15,0 0-19 16,39 18 10-16,7-18-11 16,0-3 11-16,0-1-8 0,0 0 10 15,-6 4-5-15,-40 0 6 16,46 8-9-16,-46-8 16 0,0 0-10 16,0 0 6-16,0 0-14 15,-14 40 21-15,14-40-22 16,-52 41 9-16,-1-12-6 0,-6-6 23 15,-7-9-24-15,7-6 20 16,-6-5-9-16,5-6 0 0,1-8-4 16,7-8-15-1,6-10 18-15,6 3-24 0,40 26 31 16,-39-45-27-16,39 45 2 16,-33-44-37-16,33 44-10 15,0 0-81-15,0 0-62 0,0 0-219 16,0 0-88-16,-7-41-37 15</inkml:trace>
  <inkml:trace contextRef="#ctx0" brushRef="#br0" timeOffset="3061">5231 3680 2373 0,'0'0'380'0,"46"22"-77"0,-46-22-81 16,0 0-102-16,0 0-59 15,33 11-14-15,-33-11-159 16,0 0-148-16,0 0-255 0,0 0-319 16</inkml:trace>
  <inkml:trace contextRef="#ctx0" brushRef="#br0" timeOffset="3284">4876 3824 2088 0,'0'0'319'16,"0"0"-1"-16,0 0-79 15,0 0-111-15,0 0-63 0,0 0-30 16,0 0-69-16,0 0-170 16,0 0-186-16,0 0-300 15,0 0-84-15</inkml:trace>
  <inkml:trace contextRef="#ctx0" brushRef="#br0" timeOffset="4536">4298 2934 698 0,'0'0'191'0,"-14"-45"53"0,14 45-44 15,0 0-52-15,-26-40-17 16,26 40-32-16,0 0-29 0,0 0 9 15,0 0-6-15,0 0-5 16,-26-48-24-16,26 48-12 16,0 0-26-16,-26-45 4 0,26 45-15 15,0 0 16-15,-20-51 8 16,20 51-24-16,-13-41 39 0,13 41 28 16,0 0 3-16,0 0-34 15,0 0 11-15,0 0-21 16,0 0 105-16,0 0-17 15,0 41 6-15,6 18-28 0,7 7-4 16,7 16-30-16,6-1 2 16,1 0-9-16,12-3 1 15,1-8-7-15,-1-4-25 0,-6-6 21 16,0-9-30-16,-7-6 7 16,-26-45-8-16,39 51-5 0,-39-51 11 15,0 0-11-15,33 41 9 16,-33-41 11-16,0 0-13 15,0 0 1-15,0 0-12 0,-39 29 15 16,-1-17-19-16,1-12 8 16,0-12-31-16,-7-2 5 0,0-5-6 15,0 1 11 1,6-1-18-16,1-3 20 0,39 22-10 16,-46-29 18-16,46 29 6 15,0 0-8-15,-40-34 2 16,40 34 7-16,0 0-8 0,0 0 15 15,0 0-13-15,0 0 6 16,0 0 0-16,0 0 10 0,0 0-18 16,0 0 24-16,0 0-17 15,0 0 26-15,0 0-4 16,0 0 32-16,27 45-13 0,-27-45 8 16,13 40-14-16,-13-40 2 15,0 41-19-15,0-41 3 16,-20 48-13-16,20-48 10 15,-53 44-23-15,7-18 18 0,0-4-13 16,0-7 10-16,0-8-11 16,0-7 9-16,0-3-17 0,7-5 23 15,0-3-17-15,39 11 8 16,-40-14-16-16,40 14 16 16,0 0-30-16,0 0 24 0,0 0-3 15,0 0 16-15,0 0-20 16,0 0 24-16,46 18-19 0,0 4 14 15,0 0-11 1,0 8 14-16,-6-1-9 0,-40-29 28 16,52 48-7-16,-52-48 27 15,26 52-9-15,-26-52 4 0,0 59-35 16,-19-14 4-16,19-45-15 16,-46 44 17-16,-7-14-18 15,7-16 11-15,-6-3-15 0,6-14 11 16,0-12-14-16,0-7 15 15,0-11-27-15,6-16-16 0,7-6-31 16,0-15 20-16,7-4-8 16,7 0 31-16,12 0-5 15,7 8 26-15,7 14-11 16,-1 11 14-16,-6 41 0 0,0 0 7 16,0 0-9-16,0 0 16 15,39 19-15-15,-39-19 38 16,40 44 9-16,-20-7 12 0,-20-37-17 15,13 48 1-15,-7-7-8 16,-6-41 12-16,-13 44-14 0,13-44 7 16,-46 33-9-16,7-10 4 15,-1-12-10-15,-6-15 10 16,0-3-17-16,0-12 1 0,0-11-8 16,0-10 0-16,0-12-7 15,7-11 0-15,0 1 0 16,-1-12 4-16,7 3-10 15,0-2 3-15,14 2 3 0,-1 5-38 16,7 10-74-16,0 5-96 16,6 6-138-16,7 45-212 0,7-55-150 15,6 14-15-15</inkml:trace>
  <inkml:trace contextRef="#ctx0" brushRef="#br0" timeOffset="4705">3516 2871 1342 0,'39'0'341'0,"7"-11"-99"16,-7-4-100-16,-6-7-56 0,7 0-69 16,-40 22-82-16,52-37-376 15,-19 0-238-15</inkml:trace>
  <inkml:trace contextRef="#ctx0" brushRef="#br0" timeOffset="4980">4265 1593 1706 0,'46'18'287'0,"-46"-18"-5"0,0 0-98 15,-13 70-76-15,-14-3-51 16,-12-1-26-16,-14 12-13 16,-12 3-8-16,-8 11-18 15,-6 1-155-15,-13 7-153 0,0-1-171 16,-6 9-74-16,-14-1-12 15</inkml:trace>
  <inkml:trace contextRef="#ctx0" brushRef="#br0" timeOffset="5561">2681 3440 713 0,'0'0'175'16,"0"0"76"-16,0 0-32 16,0 0-18-16,0 0-63 0,0 0 2 15,0 0-5-15,0 0 0 16,0 0 15-16,0 0-13 15,0 0-9-15,-13 41-16 0,13-41-27 16,-26 51-24-16,6-3-16 16,20-48-6-16,-53 59-14 0,14-7-11 15,6-4-14 1,33-48 2-16,-33 56-2 0,14-12-7 16,19-44 10-16,0 52 2 15,0-52-11-15,26 44-2 16,-26-44 11-16,52 41 1 0,1-12-1 15,0-7 4-15,-1-3 3 16,1-1-5-16,-14 1 2 0,-39-19 10 16,46 22 17-16,-46-22 52 15,0 0-2-15,20 44-22 16,-20-44-26-16,-13 48-12 0,13-48-14 16,-53 41-3-16,7-12-4 15,0-10 1-15,0-8-1 16,0-7-3-16,46-4 3 15,-66-19 0-15,20-10 2 0,46 29-5 16,-52-63 0-16,19 4 0 16,7 0 0-16,-1 3-8 15,21 1-70-15,-1 3-90 0,7 0-134 16,7 4-233-16,-1 4-229 16</inkml:trace>
  <inkml:trace contextRef="#ctx0" brushRef="#br0" timeOffset="6412">1768 3348 1555 0,'-7'-41'285'0,"7"41"88"15,0 0-50-15,0 0-71 16,0 0-80-16,40 37-35 0,-1 7-32 16,-13 8-27-1,-6 3-9-15,6 1-12 0,-13-1-8 16,1 4-4-16,-8 0-4 16,-6 0-19-16,-13-3-14 15,-13-1-4-15,-7-3-2 0,0-8-2 16,-13-7 0-16,-7-7-5 15,7-12 5-15,0-7 0 0,0-11-6 16,7-11-13-16,0-11-39 16,-1-15-1-16,20-11-15 15,1-15 6-15,12-7 27 0,7 4 25 16,0 7 3-16,7 11 7 16,6 11-5-16,-13 37 0 15,0 0 5-15,0 0 1 16,33 11 5-16,-33-11 4 0,39 48-7 15,-13 0 22-15,-12 0 2 16,-14-4 0-16,0-3 0 16,-14-4-4-16,14-37-7 0,-26 51-10 15,26-51 8-15,-39 37-8 16,39-37 0-16,-46 26 0 0,0-22 0 16,46-4-6-16,-46-19-2 15,6-14-6-15,7-4-18 16,20-7 12-16,0 3 9 15,13 41 2-15,-13-40 9 16,13 40-8-16,0 0 3 0,0 0 8 16,0 0-3-16,0 0 10 15,7 51 1-15,-1-3 4 0,-12 0-7 16,-8 0-3-16,-5 0-1 16,-8 0-4-16,1-3-4 15,0-5-3-15,26-40 7 0,-46 41-8 16,6-19 8-16,40-22 0 15,-52 4-6-15,52-4-24 0,-46-33-17 16,20-8 3-16,6 0 20 16,13-3 17-16,1 7 4 15,6 37 6-15,0-40-3 16,0 40-3-16,0 0 14 16,0 0 9-16,0 0 24 0,33 44 14 15,-20 8-6-15,-13 7-13 16,-13 3-17-16,-14-2-9 0,-6 2-13 15,-6 1 0-15,0-11 0 16,-1-4-8-16,1-7-113 16,39-41-118-16,-53 37-180 0,53-37-205 15,0 0-54-15</inkml:trace>
  <inkml:trace contextRef="#ctx0" brushRef="#br0" timeOffset="6609">1176 3130 1245 0,'59'-45'267'16,"7"1"4"-16,0 0-70 16,-7-1-92-16,0 16-55 15,-13 3-16-15,-6 4-83 0,-40 22-264 16,0 0-194-16,0 0-111 15</inkml:trace>
  <inkml:trace contextRef="#ctx0" brushRef="#br0" timeOffset="6897">683 3728 1583 0,'0'0'394'16,"0"0"-36"-16,0 0-123 0,-39 7-76 15,0 16-18 1,-1 10-18-16,1 15-13 0,-1 15-24 16,1 11-4-16,-7 14 1 15,6 8-34-15,1 8-15 0,0 3-22 16,-1-4-3-16,1 1-6 15,-7-4-3-15,6-12-59 16,1-7-109-16,6-7-154 0,7-15-232 16,6-10-231-16</inkml:trace>
  <inkml:trace contextRef="#ctx0" brushRef="#br0" timeOffset="7073">611 5014 2012 0,'59'-11'326'15,"14"-8"-93"-15,19-7-112 0,13-11-63 16,13-7-30-16,7 0-105 16,0-4-273-16,-7-4-339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19.9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329 761 945 0,'0'0'12'0,"0"0"100"16,0 0 125-16,0 0 2 15,23-4-4-15,-23 4-38 0,0 0-101 16,0 0-37-16,-46 8-26 16,0 1-2-16,8-5-11 0,0-4-4 15,-7 0 10-15,14-4-7 16,1-5 27-16,-1-3-21 0,31 12-17 16,-30-43-11-16,15-4-9 15,15-13 21-15,15-17-2 16,23-13 2-16,0-8-18 0,8 8-6 15,-1 8 25-15,-7 23-14 16,0 3-11-16,0 22 9 0,-7 17-11 16,-31 17 26-16,38 17-12 15,-8 26 3-15,-15 34 51 0,-7 21 32 16,-16 22 4-16,1 12-12 0,-16 10 34 16,0 3-23-16,8 0 25 15,7-8-12-15,1-4-13 0,14-13-40 16,1-9 1-16,7-13-42 15,8-8 6-15,0-9-1 16,-8-12-1-16,0-18-2 0,0-8-3 16,-7-17 0-16,-8-26-2 15,0 0-142-15,0 0-150 0,0 0-167 16,0 0-177-16,0 0-38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26.6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3858 0 441 0,'0'0'20'0,"0"0"70"0,0 0-3 16,46 33 46-16,-46-33 17 15,0 0-12-15,0 0 8 16,0 0-6-16,0 0-40 0,52 55 26 15,-52-55-56-15,33 56-8 16,-33-56 69-16,26 77-9 0,-6-10-17 16,-7-1 3-16,-6 8-33 15,-1 0-11-15,1 0-29 0,0 3-17 16,-1-6 14-16,1-1 42 16,-1-4-6-16,1-3-11 0,-1-7-33 15,-6-8-3-15,0-11 30 16,0-37 11-16,-6 44 7 15,6-44-8-15,0 0-25 0,-13 41 12 16,13-41-22-16,0 0-17 16,-40 29 7-16,40-29-13 0,-46 19 3 15,7-8-2-15,-7-4-4 16,6 4 10-16,-6 4-20 0,-13-4 12 16,7 7 1-16,-14 5-10 15,-13 3 19-15,0 3-15 0,-6 1 11 16,-14 3 6-16,-12 0-14 15,-1 0 0-15,-13 1 5 0,-6-1-16 16,-14 4 19-16,0 0 5 16,-12-4-13-16,-8 4 12 15,-5-4-16-15,5 0-2 0,1 4 15 16,0-7-16-16,13 0 27 16,-1-5-20-16,14-2 12 0,14-1-4 15,5 0-8-15,21-7 18 16,6-1-27-16,6 5 9 0,14-8 14 15,13 0-17-15,6 0 13 16,53-11-2-16,-59 8-17 0,59-8 21 16,0 0-21-16,-46 14 14 15,46-14-3-15,0 0-6 0,0 0 14 16,-33 48-15-16,33-48 5 16,-19 52 0-16,19-52-10 15,-14 52 25-15,1-4-15 0,13-48-8 16,-19 59 18-16,-1-7-13 15,7-1-1-15,-7-3 9 0,0 8-13 16,1-1 13-16,5 1 2 16,-5 3-17-16,-1 4 16 0,7-1-4 15,0 5-13-15,6-1 22 16,-6 1-19-16,6 7 3 0,7-4 15 16,-6 8-23-16,6-1 19 15,0 8 0-15,-7 8-13 0,14-1 16 16,-7 4-7-16,0-4-9 15,6 8 21-15,-6-4-6 0,7 8-8 16,0-1 9-16,-1 4-13 16,7 8 13-16,0 7-7 15,7 0-12-15,0 7 21 0,0 0-25 16,-1 4 14-16,1 4 9 16,6 3-9-16,-6 4 11 0,6-3-14 15,-6 3 3-15,6-7 0 16,1-4-4-16,5-12 8 0,-5 1-4 15,-1 0-12-15,7 0 16 16,-7 0-2-16,7-4-10 0,-7 1 19 16,1 2-16-16,5-2 13 15,-5 3-8-15,6 0 2 16,-7-1 7-16,7 1-3 0,6-3 15 16,1-9-17-16,6-6-4 15,-7-8 11-15,7-7-16 0,-7-4 17 16,1-4-15-16,-1-4 7 15,7 1-4-15,-6-4-7 0,6-4 16 16,0 0-6-16,-7-3-3 16,1 7 2-16,-1-8-13 0,0-3 17 15,-6 0-9-15,0-8 3 16,-7-10 5-16,1-12-9 0,-14 0-1 16,-13-33 8-16,0 0-3 15,0 0-3-15,20 30-2 16,-20-30 16-16,0 0-7 0,0 0-14 15,0 0-4-15,0 0 11 16,0 0 11-16,0 0-8 0,0 0-16 16,0 0-34-16,0 0 4 15,-40-37-2-15,40 37-2 0,-39-41-15 16,39 41 18-16,-46-44 8 16,46 44-2-16,-53-41 0 0,7 15 13 15,46 26-3-15,-52-22-6 16,-1 7-2-16,14 4 9 0,39 11 16 15,-53-7-13-15,0-1-12 16,53 8-4-16,-52-14 0 16,6-1 9-16,46 15-6 0,-53-30 21 15,14 8 11-15,39 22-8 16,0 0 4-16,-40-41 23 0,40 41-15 16,0 0 0-16,0 0-16 15,-26-33 15-15,26 33 20 0,0 0-13 16,0 0-10-16,0 0-3 15,0 0 11-15,0 0 6 0,0 0 11 16,0 0-28-16,0 0 11 16,0 0 7-16,0 0 31 15,0 0 43-15,46 45-36 0,-46-45-15 16,46 51-11-16,0-10 5 16,0-4 6-16,-6 0-3 0,6-8-23 15,-7 1-4-15,7 0 7 16,0-5 3-16,-7 1-13 0,7-7-1 15,-13-1 1-15,-33-18 18 16,53 26 31-16,-53-26-12 0,39 22-15 16,-39-22 0-16,0 0 0 0,0 0 13 15,0 0 0-15,33 11 7 16,-33-11-6-16,0 0-20 0,0 0-17 16,0 0 4-1,0 0 10-15,7-33-7 0,-7-11-13 16,0-1 15-16,6-6 5 0,-6-1-22 15,7-7 12-15,-1 0 6 16,1 0-6-16,0-1-9 0,6 1 9 16,6 4-47-16,-5 3-63 15,5 8-36-15,-6 7-84 0,-13 37-108 16,27-48-142-16,-1 11-60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38.0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3109 366 886 0,'0'0'232'0,"0"0"122"0,0 0-89 15,6 26-59-15,-12 7-68 16,-1 0-53-16,1 4-42 16,6-3-9-16,-7-5-19 0,14 1-12 15,-7-8 6-15,0-22 2 16,6 26-11-16,-6-26-18 0,0 0 21 16,0 0-8-16,0 0-29 15,27-8 34-15,-8-14 0 16,-6-15-12-16,-6-3-51 0,0-1 21 15,-1-3 24-15,-12-1 26 16,-8 8-13-16,1 11 11 0,-13 15-13 16,-20 19 22-16,-7 14-15 15,-12 15 6-15,-8 3 28 16,1 5-1-16,0 3 7 16,13-8-40-16,0-6 24 0,13-8-16 15,13-12 13-15,0-6 5 16,33-8-13-16,-40-15 16 0,40 15-29 15,-26-41 11-15,6-3-20 16,7-4 29-16,7-7-24 0,6-8 4 16,-7-4 13-16,7 1-23 15,0 3 10-15,-6 7 0 0,6 12-13 16,0 7 5-16,0 37-165 16,-7-26-169-16,7 26-91 0,0 0-102 15</inkml:trace>
  <inkml:trace contextRef="#ctx0" brushRef="#br0" timeOffset="264">2189 455 800 0,'0'0'249'0,"0"0"-103"0,0 0 7 15,0 0-2 1,0 0-32-16,-7 40-21 0,-6 1 30 16,-7 3 14-16,-6 8-24 15,0 3-20-15,0 8-28 0,-1 7-16 16,1 1-35-16,0-5-5 16,-1 1-17-16,1-8-1 0,6-8-60 15,1-10-167-15,-1-8-205 16,0-7-136-16</inkml:trace>
  <inkml:trace contextRef="#ctx0" brushRef="#br0" timeOffset="457">1959 440 739 0,'39'-45'120'0,"1"5"-7"16,-1 7-72-16,1-1-7 16,-40 34-14-16,46-33-81 0,-46 33-180 15,32-26-135-15</inkml:trace>
  <inkml:trace contextRef="#ctx0" brushRef="#br0" timeOffset="920">1689 636 933 0,'0'0'158'0,"-13"44"77"0,13-44-66 15,-13 52-39-15,-7-15-59 16,-6-4-39-16,26-33-28 15,-39 33 21-15,12-11-14 0,27-22-35 16,-39 19 7-16,39-19 24 16,-39 0-21-16,39 0 10 0,0 0-8 15,-40-26 12-15,40 26 0 16,0 0-14-16,0 0 14 0,0 0 15 16,0 0 2-16,0 0 36 0,-13 33 3 15,6 12-28-15,7 10 40 16,-6 8 40-16,-1-4 19 0,1 4-25 15,-14-1-52-15,0-6-7 16,1-4-8-16,-8-4 1 0,-6-11-25 16,1-4 25-16,-1-7 37 15,0-12-14-15,0-6-8 16,7-8-9-16,-1-15-15 0,1-3-7 16,0-16-9-16,6-3-5 15,1-11-6-15,5-3-5 0,8 3 9 16,6-4-13-16,13-4 5 0,0 8-158 15,13 8-175-15,7 3-196 16,7 11-93-16</inkml:trace>
  <inkml:trace contextRef="#ctx0" brushRef="#br0" timeOffset="1093">1256 1836 902 0,'39'15'198'0,"-6"-11"38"16,0-8-64-16,0-7-87 15,6-11-48-15,-6-4-20 0,6-4-177 16,-12 1-237-16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42.3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2998 906 459 0,'0'0'55'16,"0"0"47"-16,0 0 33 16,0 0 4-16,-40 40 3 0,20 1-21 15,7 0 24-15,7 3-47 0,-1-4-58 16,1 1-35-16,6-41 7 16,-14 52-25-16,8-12 38 0,6-40-41 15,-13 41 7-15,13-41 29 16,0 0-20-16,-20 41-28 0,20-41 45 15,0 0-24-15,-46 33 7 16,7-15 9-16,39-18 6 16,-46-3-18-16,6-1-1 0,40 4 19 15,-52-11-35-15,52 11 9 0,-46 0 25 16,46 0-21-16,-53 33 3 16,14 4 8-16,6 0-19 0,0 4 22 15,13-4 23-15,0 3-51 16,20-40 21-16,-13 41-4 0,13-41 4 15,-6 37-66-15,6-37-205 16,0 0-98-16</inkml:trace>
  <inkml:trace contextRef="#ctx0" brushRef="#br0" timeOffset="264">3340 0 837 0,'0'0'156'0,"-6"45"95"16,-14-1 38-16,-6 12-12 15,-20 6-70-15,-7 9-42 16,-13 6-49-16,0 4-61 0,-7 1-35 15,8-5 0-15,-1 1-6 16,13-4-142-16,1-8-235 0,6 1-187 16,0-4-49-16</inkml:trace>
  <inkml:trace contextRef="#ctx0" brushRef="#br0" timeOffset="740">1867 1615 401 0,'0'0'128'15,"0"0"45"-15,0 0 21 16,0 0-58-16,0 0 7 0,27-19 31 16,-27 19 144-16,0 0-120 15,0 0-50-15,19 37-43 0,-6-3-1 16,-6-5-24-16,-20-3 18 0,6 4-10 15,-6-1-22-15,0 1-10 16,-7-4-21-16,-6 3-18 0,6 4 4 16,-6-3 3-16,0 3-4 15,-1 0-6-15,8 4 8 0,-8 8 40 16,1-5-19-16,0 8-19 0,6-7-4 16,0 3-20-16,-6-7 8 15,13-3-17-15,-7-5 22 16,7 1-49-16,13-30-167 0,-20 29-194 15,20-29-231-15,0 0-66 16</inkml:trace>
  <inkml:trace contextRef="#ctx0" brushRef="#br0" timeOffset="937">1940 2332 1049 0,'0'0'155'0,"0"0"53"0,32-4-29 15,-32 4-101-15,0 0-38 16,0 0-24-16,20-26-191 0,-20 26-207 16,13-33-125-16</inkml:trace>
  <inkml:trace contextRef="#ctx0" brushRef="#br0" timeOffset="1720">1210 2095 1440 0,'0'0'159'0,"0"0"7"0,-13-37-32 16,6 4-87-16,7 3-16 16,14 1-12-16,5-8-3 0,1-4-26 15,6-7 10-15,1-3 8 0,5-1-6 16,1 0-23-16,-6 11 16 16,5 5 21-16,-12 6-26 0,-20 30 2 15,33-22 8-15,-33 22 5 0,0 0-8 16,26 7-5-16,-26-7 16 15,0 0-4-15,13 41-4 16,-13-4-11-16,-13 0 29 0,0-4-21 16,0 0-16-16,-13 1 33 15,6-1 0-15,20-33-27 0,-53 37 2 16,21-11 16-16,-1-8 0 0,0-7-15 16,33-11 10-16,-40 11 5 15,40-11 8-15,-39-7-32 0,39 7 6 16,0 0 16-16,-33-15 17 15,33 15-23-15,0 0-16 0,0 0 24 16,0 0-3-16,0 0-12 16,0 0 3-16,0 0 30 0,0 0-10 15,0 0-13-15,0 0 0 16,0 0 11-16,-33 19-7 0,33-19-7 16,-39 29 3-16,39-29 8 0,-33 33-11 15,33-33 0-15,-34 30 11 16,34-30-4-16,-33 26-11 0,33-26 0 15,0 0 7-15,-33 18-26 16,33-18-67-16,0 0-5 0,0 0 25 16,-26-33 18-16,26 33 14 0,-20-37 22 15,20 37 15-15,0 0 13 16,0 0-18-16,0 0 20 16,0 0-4-16,0 0-5 0,0 0 37 15,-39 26 72-15,13 3 11 16,-7 8-19-16,0 4 6 0,-6 0 28 15,-1 3-61-15,-6-3-1 0,-6-1 21 16,-1-3-1-16,-13-4-24 16,1 1 7-16,-8-8-25 0,8-8-31 15,12-3-7-15,0 0-6 0,1-12-3 16,12-6-16-16,8-1 7 16,32 4 3-16,-33-19-96 0,33 19-121 15,-20-37-130-15,20-3-122 16,13 3-83-16</inkml:trace>
  <inkml:trace contextRef="#ctx0" brushRef="#br0" timeOffset="2004">1092 2561 1191 0,'0'0'244'16,"0"0"132"-16,0 0-3 0,26 18-68 16,-26-18-109-16,0 0-106 0,0 0-56 15,0 0-9-15,40-26-7 16,-8 0-21-16,1 4-2 0,0 11 12 16,0 4 0-16,-33 7-7 15,33 7-10-15,-33-7 6 0,39 26 4 16,-39-26-5-16,20 37-32 0,-13-7-69 15,-7-1-133-15,0-29-191 16,-27 44-181-16,-6-7-3 0</inkml:trace>
  <inkml:trace contextRef="#ctx0" brushRef="#br0" timeOffset="2197">532 2978 1473 0,'0'0'265'16,"0"0"84"-16,0 0-4 16,0 0-106-16,0 0-92 0,0 0-68 15,0 0-43-15,0 0-36 16,0 0-109-16,0 0-145 0,0 0-209 16,0 0-177-16,0 0-28 15</inkml:trace>
  <inkml:trace contextRef="#ctx0" brushRef="#br0" timeOffset="2900">5470 2261 950 0,'-19'60'112'16,"12"2"45"-16,7 5 8 15,0-1-18-15,0 5-18 0,13-5 21 16,-6-7-25-16,6 0-42 16,0-7-26-16,-6-8-27 0,-1-3-15 15,-6-8-9-15,0-3-4 0,0-30-2 16,-13 33-5-16,13-33 13 15,0 0-5-15,-39 19 4 16,6-12-7-16,33-7-13 0,-40-22 3 16,7-4 2-16,7-7 8 15,6-4-5-15,1 7 5 0,19 30 4 16,-13-29-1-16,13 29-6 16,0 0 3-16,0 0 0 0,0 0 6 15,-40 37 29-15,6 3 31 16,8 1 20-16,0 3-20 0,-1-3-30 15,1-1-14-15,-7 1-8 0,7 0-81 16,0-4-170-16,-1-4-197 16,-5-7-85-16,32-26-36 15</inkml:trace>
  <inkml:trace contextRef="#ctx0" brushRef="#br0" timeOffset="3308">6173 1508 1253 0,'40'-15'270'0,"-14"19"71"0,-26-4-10 15,7 37-77-15,-7 3-73 16,-20 12-45-16,-6 7-54 0,-20 0-46 15,-7 0-18-15,-6 0 6 16,-7 1-24-16,1-9 14 0,-1-3-20 16,13-7 6-16,-6-11 3 0,13-5-3 15,7-10 0-15,6-7-26 16,0-12-20-16,33 4-9 0,-26-30 19 16,6 1 0-16,7-8 25 15,6 0-10-15,7 11 30 16,0 26-15-16,0 0 15 0,-6-30-9 15,6 30 0-15,0 0 12 0,0 0-12 16,-20 52 22-16,0 0-5 16,-6 0 1-16,6-4-14 0,1 3-4 15,-1-6 0-15,0-5-187 16,7-3-172-16,-7-3-223 0,1-5-43 16</inkml:trace>
  <inkml:trace contextRef="#ctx0" brushRef="#br0" timeOffset="3497">5174 2568 1392 0,'0'0'297'0,"26"15"39"0,-26-15-21 15,0 0-97-15,0 0-107 0,0 0-60 16,0 0-32-16,0 0-29 15,0 0-238-15,0 0-245 0,0 0-163 16</inkml:trace>
  <inkml:trace contextRef="#ctx0" brushRef="#br0" timeOffset="3724">4878 2598 1267 0,'0'0'394'0,"0"0"26"16,-20 48-79-16,14-4-54 15,-1 8-101-15,7-4-49 0,0 4-66 16,7 3-34-16,-1 0-18 16,1-3-13-16,-7 4-79 15,0-5-108-15,0 1-123 0,-13 3-150 16,6-10-98-16,-13-5-26 0</inkml:trace>
  <inkml:trace contextRef="#ctx0" brushRef="#br0" timeOffset="3921">4635 3111 1177 0,'0'0'166'0,"0"0"56"15,0 0 1-15,-53 19-53 0,7 14-64 16,13 0-54-16,-6 8-11 16,13 3-41-16,-1 1 0 0,1-5-199 15,0-3-179-15,6-4-54 16,20-33-7-16</inkml:trace>
  <inkml:trace contextRef="#ctx0" brushRef="#br0" timeOffset="4268">4247 2871 869 0,'0'0'63'0,"0"0"33"15,0 0 32-15,0 0 23 16,0 0 54-16,0 0 2 0,0 0-42 15,-20 52 15-15,1 3 2 0,5 4-45 16,-5 8 8-16,6 3-39 16,-1 0-35-16,1 4-14 0,0 0-2 15,0 0-15-15,-7 0-9 0,-6-4 22 16,0-4 12-16,-1-10-10 16,-12-1-33-16,6-10-8 0,-13-5-11 15,0-6 12-15,0-12-19 16,7-7 12-16,-7-8-20 15,0-7 6-15,0-7-87 0,6-8-65 16,-6-4-107-16,7-7-152 0,0-7-141 16,-1 0-16-16</inkml:trace>
  <inkml:trace contextRef="#ctx0" brushRef="#br0" timeOffset="4684">3334 3108 1042 0,'0'0'201'16,"0"0"49"-16,0 0 36 16,0 0-14-16,-7 40-38 0,-13 8-66 15,-6 4-49-15,0 3-51 16,-14 4-12-16,-6-3-38 0,0-1 8 15,-14-3-26-15,1 0 5 0,0-8-1 16,0-7-4-16,0-7 9 16,6-5-22-16,14-10 13 0,-1-7-33 15,40-8-38-15,-46-8-28 16,46 8 33-16,-39-37-8 0,13 0 43 16,12 0 0-16,14 37 31 15,-13-44-10-15,13 44 3 0,0 0 9 16,0 0-9-16,0 0 63 0,0 0 16 15,0 0-15-15,0 0-43 16,-52 52 12-16,12 3-26 0,1-7 7 16,6 4-14-16,0-8 7 0,0 1-47 15,33-45-59-15,-39 48-71 16,39-48-127-16,-26 37-170 0,26-37-45 16</inkml:trace>
  <inkml:trace contextRef="#ctx0" brushRef="#br0" timeOffset="4929">2820 2786 676 0,'33'-48'148'0,"0"4"49"0,-7 3 71 16,-26 41-26-16,40-41 15 15,-40 41-158-15,0 0 116 16,39-14-82-16,-39 14-58 0,0 0-42 16,39 40-3-16,-19 5-50 0,-7-5-59 15,-13-40-131-15,-13 63-138 16,-7-4-94-16,-12-7-21 0</inkml:trace>
  <inkml:trace contextRef="#ctx0" brushRef="#br0" timeOffset="5236">2222 3185 929 0,'0'0'132'0,"0"0"159"0,0 0 45 15,0 0-1-15,0 0-84 0,0 0-99 16,0 0-52-16,7 44-36 15,-7-44 1-15,13 48 2 0,-13-7-42 16,0-4 15-16,-20 0-29 0,0-4 0 16,1 4-7-16,-14-7-4 15,33-30 3-15,-40 37-6 0,40-37 17 16,-32 26-14-16,32-26 12 0,0 0-18 16,0 0 15-1,-14-37-22-15,21-4 9 0,0-3-109 16,6-1-122-16,-13 45-159 0,39-59-177 15,-13 19-69-15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11.7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5447 1149 633 0,'33'14'160'0,"-33"-14"55"15,0 0-37-15,0 0-12 0,0 0-16 16,40 19-21-16,-40-19-22 15,0 0-19-15,0 0-49 0,0 0 11 16,0 0-16 0,39 18 3-16,-39-18-27 0,0 0 5 15,0 0 13-15,0 0 14 16,0 0-17-16,0 0 7 0,0 0-13 16,0 0-6-16,0 0-4 15,0 0 22-15,0 0-16 16,0 0 8-16,0 0-11 0,0 0-4 15,0 0 0-15,0 0 2 16,0 0 3-16,33 34 39 16,-33-34 30-16,0 0-1 0,33 40-13 15,-33-40-9-15,26 41-20 16,-6-4-12-16,-20-37 6 0,19 51 3 16,-5-6 14-1,-14-45-12-15,13 48 15 0,-13-48-7 16,6 44-5-16,-6-11-13 15,0-33 0-15,-26 34-10 0,-7-12-14 16,-13-4 1-16,-13-10 7 16,-13-5-5-16,-1-3 0 15,1-3-16-15,0-1-18 0,13-3-20 16,-7-8-9-16,13-4 3 16,1-10-9-16,6-4-1 15,13-8-4-15,7 0 5 0,13 1 20 16,6-1-2-16,7 4 2 15,7 4 6-15,-7 33 16 16,0 0 4-16,26-26 13 16,-26 26 3-16,39 4 0 0,-39-4 22 15,40 22 17-15,-40-22 7 16,46 40 19-16,-20 5 14 0,-26-45-5 16,33 48-2-16,-20-4 3 15,-6-11-19-15,-7-33-21 16,-27 37-18-16,-12-11-11 0,-14-4 12 15,-12-3-11-15,-8-8-2 16,1 0 0-16,0-7-5 16,6-8 0-16,13 0-17 15,1-10-10-15,12-5-12 0,40 19 3 16,-39-52 3-16,19 4 23 16,1 4-3-16,12 3 7 15,-6 12 9-15,13 29-3 0,0 0 5 16,-13-37 0-16,13 37 32 15,0 0 7-15,0 0 0 0,0 0-3 16,-40 55 5-16,7-7 2 16,1-3 0-16,5-1-16 15,1-3-19-15,26-41-7 0,-39 48-6 16,39-48-84-16,-40 44-186 16,40-44-330-16,-39 18-275 15</inkml:trace>
  <inkml:trace contextRef="#ctx0" brushRef="#br0" timeOffset="217">4718 905 1695 0,'66'-15'364'15,"6"4"-65"-15,7 0-116 0,6 3-77 16,-13 1-57-16,1 0-53 16,-14-1-148-16,-13 5-202 15,-46 3-299-15,0 0-82 0</inkml:trace>
  <inkml:trace contextRef="#ctx0" brushRef="#br0" timeOffset="469">3706 735 1769 0,'0'0'436'0,"0"0"-47"0,33-11-65 15,-33 11-51-15,39 29-51 16,-6 12-58-16,6 14-43 0,-6 8-46 15,-6 0-39-15,5 7-22 16,-5-7-11-16,-1 0-88 16,-6-12-118-16,-1-3-107 0,-19-48-169 15,7 60-276-15,-20-16-95 16</inkml:trace>
  <inkml:trace contextRef="#ctx0" brushRef="#br0" timeOffset="721">3555 1219 1653 0,'0'0'412'0,"13"-41"-4"0,-13 41-99 16,0 0-69-16,46 19-53 15,-46-19-40-15,52 48-26 16,-6 0-21-16,-6-8-50 15,-14 5-13-15,-13-1-18 0,-13-44-8 0,-13 63-5 16,-20-15 8 0,-13 0-111-16,-19-4-133 0,-14-3-210 15,-7-8-411-15,-6-3-166 16</inkml:trace>
  <inkml:trace contextRef="#ctx0" brushRef="#br0" timeOffset="2317">2352 908 967 0,'0'0'296'16,"0"0"33"-16,0 0-55 16,0 0 5-16,0 0 7 15,0 0-56-15,7 41-54 0,-7 7-45 16,-7 4-27-16,1 3-51 16,-1 4-7-16,7 8-20 0,7-4-11 15,6-4-18-15,6 0 0 16,8-11 16-16,-1-7-97 15,-26-41-94-15,0 0-170 0,46 51-193 16,-46-51-89-16,39 22-31 16</inkml:trace>
  <inkml:trace contextRef="#ctx0" brushRef="#br0" timeOffset="2637">2779 229 992 0,'0'0'205'0,"-6"-30"72"0,6 30-57 16,-33-26-60-16,7 8-53 15,-20 3-17-15,0 15-35 16,-14 11-3-16,-12 4-24 0,0 11 11 16,-7 7 5-16,7 4-21 15,6 4 1-15,7 7-24 0,6 0 13 16,7 3-4-16,7 1-12 16,6 0-48-16,7-1-219 0,13 1-202 15,-1 0-85-15</inkml:trace>
  <inkml:trace contextRef="#ctx0" brushRef="#br0" timeOffset="3052">1728 1433 1221 0,'0'0'225'16,"0"0"89"-16,52 26-40 15,-52-26-46-15,0 0-57 16,0 0-20-16,0 0-37 0,0 0-29 16,-19 48-35-16,19-48-20 15,-59 44-6-15,6-18 5 0,7-7 5 16,0-12 9-16,46-7 4 15,-66 4 5-15,14-8-13 16,52 4-1-16,-46-18-21 0,46 18-7 16,-46-45-2-16,13 5-3 15,7-12-8-15,6 4 3 0,0-11-5 16,0-4 9-16,1-4-8 16,6 5 4-16,-1 2 0 15,1 5-7-15,0 11 4 0,7 3-30 16,6 41-86-16,-20-37-130 15,20 37-187-15,0 0-232 0,0 0-51 16</inkml:trace>
  <inkml:trace contextRef="#ctx0" brushRef="#br0" timeOffset="3233">1531 968 1154 0,'0'0'330'0,"0"0"54"16,46 25-89-16,-46-25-114 0,0 0-92 15,0 0-63-15,0 0-205 16,0 0-252-16,0 0-202 0</inkml:trace>
  <inkml:trace contextRef="#ctx0" brushRef="#br0" timeOffset="3485">900 1485 1638 0,'0'0'348'16,"0"0"4"-16,-40 48-67 15,40-48-61-15,-19 48-69 0,19-48-44 16,-33 63-52-16,-7-12-23 16,-6 1-17-16,-6-4-6 0,-14 0-51 15,0 0-127-15,1-7-174 16,-1-4-232-16,7-4-163 16</inkml:trace>
  <inkml:trace contextRef="#ctx0" brushRef="#br0" timeOffset="4692">144 1444 597 0,'0'0'116'0,"0"0"-3"15,0 0 25-15,0 0 0 16,0 0-51-16,0 0-9 0,0 0-2 16,0 0 16-16,0 0-32 15,0 0 11-15,0 0-39 0,0 0-13 16,0 0-19-16,0 0 39 15,0 0-10-15,0 0 1 0,0 0-20 16,0 0 6-16,0 0-14 16,0 0-8-16,0 0 37 15,0 0-17-15,53 37-30 16,-53-37 27-16,0 0-11 0,0 0-3 16,52 11 17-16,-52-11-6 15,0 0-13-15,53-22 12 0,-53 22-12 16,0 0 23-16,52-44-5 15,-52 44 4-15,0 0-21 0,0 0 7 16,0 0 10-16,0 0-9 16,0 0-10-16,0 0 8 0,0 0-7 15,0 0 9-15,0 0 8 16,0 0-4-16,0 0 34 0,-52 0 14 16,52 0-16-16,0 0 17 15,0 0 7-15,0 0-2 16,0 0-2-16,0 0 30 15,-46 3-31-15,46-3-38 0,0 0 3 16,-46-3-1-16,46 3 20 16,0 0 1-16,-46-19-3 0,46 19-2 15,0 0 2-15,0 0-32 16,-46-44-4-16,46 44-3 0,-26-52 3 16,19 11-9-16,7 1 4 15,7 7 4-15,-7 33-9 0,19-52 5 16,1 11-5-16,-20 41-43 15,26-37-97-15,-26 37-94 16,0 0-142-16,20-40-129 0,-20 40-50 16</inkml:trace>
  <inkml:trace contextRef="#ctx0" brushRef="#br0" timeOffset="5052">243 1001 706 0,'0'0'186'0,"0"0"-5"15,-53 3 61-15,53-3-70 16,0 0-3-16,-52-7-1 15,52 7-13-15,-40-11 0 0,40 11-25 16,0 0-26-16,-39-30-20 16,39 30-23-16,-33-48-17 0,20 4-17 15,0-4-8-15,13-11-19 16,0-11 0-16,0-12 7 16,6-6-7-16,7-5-12 0,-6 5 12 15,13 3-5-15,-7 15-3 16,0 10-19-16,0 12-126 0,0 12-75 15,-13 36-141-15,33-37-101 16,-33 37-52-16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17.6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868 0 796 0,'0'0'259'16,"46"30"57"-16,-46-30-17 16,0 0-45-16,39 59-56 15,-6-11-40-15,-13 0-44 16,-7-4 24-16,-7 4-49 0,1 4-58 16,-14-4 0-16,-19-4-18 15,-7 4 6-15,-13-3-23 16,-13-1-44-16,-7-3-177 0,1-4-155 15,-1-8-142-15,7-7-5 16,13-10 40-16</inkml:trace>
  <inkml:trace contextRef="#ctx0" brushRef="#br0" timeOffset="204">611 333 1204 0,'0'0'382'16,"0"0"37"-16,0 55-90 16,-19-10-80-16,-8-1-81 15,-12-3-67-15,-14-1-66 0,-19 4-7 16,0 1-23-16,-14-5-90 16,1-3-216-16,6 0-262 0,0-11-140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19.8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5714 2805 2385 0,'86'-4'160'0,"6"-7"-80"15,6-11-39-15,-6-1-69 0,0-6-190 16,-6-12-331-16,-14-7-239 16</inkml:trace>
  <inkml:trace contextRef="#ctx0" brushRef="#br0" timeOffset="-667">8940 732 935 0,'0'0'229'16,"0"0"149"-16,0 0-54 15,0 0-62-15,-20 66-20 0,20-3-45 16,0 4-25-16,7-1-47 16,-1-3-25-16,-6 0-27 0,0-11-7 15,-13-1-20 1,0-6-17-16,-26-8-11 0,-14-1-5 16,-13-6-4-16,-13-4-9 15,-6-8 0-15,0-7 0 0,6-7 0 16,0-8-18-16,13-7-25 15,14-15-16-15,-1-10-27 16,14-16-39-16,12-15-18 0,14-3 34 16,26 0 16-16,7 0 25 15,6 11 21-15,1 14 32 16,-27 45-1-16,46-33 7 0,-46 33-2 16,52 7 23-16,-52-7 20 15,33 56 53-15,-20 3 23 16,-13 0 3-16,-13-4-13 15,-13-3-11-15,-7 0-38 0,-13-8-13 16,-7-7-22-16,-6-7-5 16,-13-4-1-16,0-12 4 15,6-6-7-15,1-5-12 0,13-10 7 16,52 7 2-16,-53-37-30 16,14-7-29-16,25-15-8 0,14-4 14 15,7 11 27-15,6 4 9 16,-13 48 3-16,0 0 6 15,0 0 1-15,0 0 5 16,0 0 15-16,0 0 49 0,13 52 20 16,-19 3-16-16,-27 1 2 15,-13 3-32-15,-7-4-15 16,-12-3-8-16,-1-8-4 0,-6 1-6 16,6-16 0-16,7-3 0 15,6-11 8-15,53-15-16 16,-52 0-19-16,52 0-34 0,0 0-37 15,-27-70-16-15,34-8-8 16,26 0 35-16,6 8 41 0,14 15 18 16,-7 14 0-1,6 15 16-15,-12 19 9 0,-40 7 16 16,0 0 82-16,39 63 7 16,-32 3-19-16,-27-3-9 0,-19 4-25 15,-21-5-23-15,-18 5-4 16,-8-8-9-16,-6-7-18 15,7-4 3-15,6-8-74 0,0-14-159 16,13-4-228-16,14-14-241 16,52-8-99-16</inkml:trace>
  <inkml:trace contextRef="#ctx0" brushRef="#br0" timeOffset="-477">7541 414 1506 0,'79'-11'333'16,"6"0"-99"-16,7 4-105 0,6-5-74 16,-6 5-140-16,-20 3-294 15,-6-7-238-15</inkml:trace>
  <inkml:trace contextRef="#ctx0" brushRef="#br0" timeOffset="-199">6753 1013 2281 0,'0'0'264'0,"-60"37"-17"0,1 0-64 15,0-1-23-15,0 9-27 16,-7 3-17-16,-6 11-32 0,0 4-37 16,-14 11-20-16,1 3-8 15,-14 1-10-15,-6 3-14 16,-7 0-108-16,-19 4-152 0,1 0-252 15,5-7-307-15</inkml:trace>
  <inkml:trace contextRef="#ctx0" brushRef="#br0" timeOffset="282">5098 1090 2334 0,'0'0'212'0,"46"-11"39"0,-46 11-21 16,0 0-42-16,19 63-41 0,-25 7-44 15,-21 8-47-15,-19-1-28 16,-19 5-2-16,-14-1-29 16,-7-4-109-16,-6 1-132 15,0-4-202-15,0-11-348 0,0-8-156 16</inkml:trace>
  <inkml:trace contextRef="#ctx0" brushRef="#br0" timeOffset="514">4697 277 2151 0,'0'0'134'16,"-46"48"79"-16,13 19-4 0,0 11-52 15,13 18-56-15,1 7-41 16,-1 1-30-16,7 10-19 16,0 1-150-16,-1-5-270 0,-5-10-381 15</inkml:trace>
  <inkml:trace contextRef="#ctx0" brushRef="#br0" timeOffset="1846">3915 1160 2107 0,'0'0'97'0,"0"0"43"0,0 0 7 16,0 0-41-16,0 0-48 15,0 0-17-15,0 0-28 16,0 0 6-16,0 0-13 16,0 0-6-16,52-25 0 0,-52 25 3 15,0 0-3-15,0 0-12 16,46-60 7-16,-46 60-1 0,0 0 13 15,0 0-7-15,0 0 5 16,-59-18 10-16,0 22-12 16,-7 7 12-16,7 7-8 0,-7 1-5 15,14-1-7-15,52-18 10 16,-59 19-2-16,59-19-18 16,-53 3-33-16,53-3-47 15,0 0-4-15,0 0-1 0,-59-55-6 16,33 11 56-16,26 44 14 15,-20-48 42-15,20 48-6 16,0 0 0-16,0 0-15 0,0 0 41 16,0 0 39-16,0 0 12 15,-53 14 1-15,53-14-11 0,-64 45 6 16,18-1-5-16,0 0 0 16,0-3-9-16,0-8-12 15,0-7-9-15,46-26-6 0,-66 26-11 16,13-8-16-1,53-18 5-15,-52 15-10 0,52-15 0 16,-46 11 4-16,46-11-7 16,0 0 3-16,0 0 5 0,-46 34-5 15,46-34 5-15,0 0-5 16,0 0-8-16,0 0 3 16,0 0 5-16,-39 48 0 0,39-48-7 15,0 0-15-15,0 0-30 16,0 0-5-16,0 0-15 0,0 0 16 15,52 3 8-15,-52-3 8 16,46 0 12-16,-46 0 15 16,0 0 5-16,53 0 8 15,-53 0-16-15,0 0 16 16,39 8 0-16,-39-8 0 0,46 14 0 16,-46-14 6-16,0 0 9 15,53 26 13-15,-53-26 20 0,0 0 22 16,13 45 1-16,-13-45-35 15,-46 51-6-15,-13-10 0 16,-14-8-16-16,1-3 2 0,0-8-7 16,0-4-9-16,-1-3 7 15,14-7-4-15,0-8-6 0,6-11 3 16,53 11-6 0,-59-34-13-16,59 34-43 0,-39-74-22 15,19 4 12-15,7 0 14 16,13 7 31-16,13 8-15 15,-6 3 28-15,-7 52 8 0,19-55-6 16,-19 55 0-16,0 0 7 16,0 0 5-16,0 0 34 0,0 0 3 15,0 0 42-15,0 74-9 16,-6-8-8-16,-14-7-24 16,0-3-8-16,1-5-13 0,-14-3-13 15,0-3 5-15,33-45 8 16,-66 51-10-16,14-21-1 15,6-8 5-15,46-22-14 0,-66 7 3 16,20-10 0-16,46 3-6 16,-53-33-8-16,53 33-6 15,-39-45 13-15,39 45 4 16,0 0-2-16,-33-44-5 0,33 44 5 16,0 0 1-16,0 0 4 15,0 0 0-15,0 0-4 0,-6 63 4 16,12-1 6-16,-6 5 4 15,7 11-5-15,-1 3 21 16,-6 4-5-16,-6 3 1 0,-7 1 13 16,-20-4-6-16,-7-7 1 15,-12-4 0-15,-1-12 6 16,-6-10 3-16,-7-8 5 16,-6-14-8-16,6-15-7 0,-6-11 16 15,6-16-23-15,7-13-8 16,7-27-8-16,13-18 1 15,13-23-12-15,13-14 5 0,19-7 0 16,21-8-7-16,18 0-105 16,14 0-166-16,20 7-274 0,13 1-318 15</inkml:trace>
  <inkml:trace contextRef="#ctx0" brushRef="#br0" timeOffset="2055">3015 754 2191 0,'40'-22'321'0,"-40"22"-52"0,0 0-114 16,0 0-76-16,0 0-38 15,0 0-22-15,0 0-34 0,0 0-131 16,0 0-244-16,-33 66-317 15,-26 5-91-15</inkml:trace>
  <inkml:trace contextRef="#ctx0" brushRef="#br0" timeOffset="2669">1268 669 2348 0,'0'0'240'0,"0"0"-51"15,0 0-9-15,0 0 18 16,0 0-34-16,-14 55-55 0,8 12-51 16,-1 11-25-16,-6 3-12 15,0 4-8-15,-7 0-6 16,-6-4-4-16,-7-7 4 0,-5-4-7 15,-2-11 0-15,1-11-19 16,-7-11-33-16,-7-11-14 0,14-11-3 16,-1-11-8-16,40-4-11 15,-52-26-9-15,52 26 15 16,-40-70 14-16,14 3 34 0,20 4 11 16,-1 15 7-1,7 48 16-15,-7-48 0 0,7 48-7 16,0 0 10-16,0 0 4 15,0 0 47-15,0 0-2 0,7 70 10 16,-14 1-19-16,1-9 1 16,-1-3-8-16,-12-3-20 15,-1-8-7-15,-6-4 1 0,-1-7-8 16,27-37-5-16,0 0 7 16,-46 37 0-16,13-26-19 0,33-11-28 15,-39-22-34-15,39 22-21 16,-26-78-4-16,6-3 25 15,20-4 31-15,-7 8 22 16,7 14 24-16,-6 11 14 16,6 52 2-16,0 0 15 0,0 0 76 15,0 0 13-15,-40 70-23 16,-6 12-30-16,7 6-19 0,-14 1-29 16,1 3-6-16,-1-7-8 15,1-7-69-15,6-12-125 16,6-14-186-16,40-52-269 0,0 0-149 15</inkml:trace>
  <inkml:trace contextRef="#ctx0" brushRef="#br0" timeOffset="2846">414 1035 2270 0,'0'0'228'0,"0"0"-29"0,0 0-65 16,0 0-72-16,0 0-90 16,0 0-197-16,53-41-273 15,-53 41-225-15</inkml:trace>
  <inkml:trace contextRef="#ctx0" brushRef="#br0" timeOffset="3063">2391 0 2097 0,'0'0'296'16,"7"41"-104"-16,-33 7-87 15,-34 4-53-15,-32 7-24 16,-19 7-20-16,-21 5-158 0,-6 6-220 15,-13 1-267-15,-13 3-38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49.2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2010 514 114 0,'0'0'22'0,"0"0"47"16,0 0 6-16,0 0 1 0,0 0 15 16,0 0-30-16,0 0 28 15,0 0 28-15,0 0-14 16,0 0 32-16,0 0 0 16,0 0-53-16,0 0 20 0,0 0-27 15,0 0 4-15,0 0 37 16,0 0-43-16,0 0 35 15,0 0-15-15,0 0-28 0,0 0-15 16,0 0-21-16,0 0-7 16,0 0 2-16,0 0 6 0,0 0-21 15,-33-37-9-15,33 37 19 16,-32-37-15-16,32 37-4 16,-27-37-9-16,27 37 9 0,-13-37 2 15,13 37 12-15,0 0-6 16,0 0-12-16,-13-33 6 15,13 33 32-15,0 0-20 16,0 0 25-16,0 0-25 0,0 0-7 16,0 0 0-16,0 0-2 15,0 0-17-15,0 0 6 16,0 0-2-16,0 0 20 0,0 0-18 16,0 0 24-16,-26-37 14 15,26 37-1-15,0 0 2 16,0 0 13-16,-40-37-3 0,40 37-14 15,0 0 4-15,-39-33-20 16,39 33-6-16,-40-29-7 0,40 29 13 16,0 0-13-1,-46-37-5-15,46 37 11 0,0 0-14 16,-39-34 19-16,39 34-19 16,0 0 10-16,0 0 1 0,0 0 5 15,-33-37 6-15,33 37-4 16,0 0 8-16,0 0 19 15,0 0 13-15,0 0-12 0,-39-33-23 16,39 33 9-16,0 0-18 16,-40-22 2-16,40 22-12 0,-39-15 4 15,39 15 9-15,-33-11-4 16,33 11 8-16,0 0 7 16,-46-7-1-16,46 7-8 15,0 0-5-15,-39-8-6 16,39 8 11-16,0 0-11 0,0 0 2 15,0 0-8-15,-40 4 3 16,40-4 3-16,0 0 3 0,0 0-3 16,-46 4-4-16,46-4 4 15,-46 7-6-15,13 0 14 16,0 1 1-16,33-8-9 0,-46 7-5 16,7-3 11-16,6-4-6 15,33 0 3-15,-39 7-3 0,12-3-6 16,27-4 6-1,-39 4 0-15,39-4-4 0,0 0 4 16,-33 3-9-16,33-3 18 16,0 0-9-16,0 0 3 15,0 0 3-15,0 0-6 0,-33 0 0 16,33 0-5-16,0 0 5 16,0 0-6-16,-33 0 1 0,33 0 5 15,0 0 0-15,-26 4 0 16,26-4-8-16,0 0 13 15,-39 4-5-15,6 3-17 0,33-7 30 16,-33-3-11-16,33 3 7 16,-33 3-1-16,33-3-4 0,-39 4-4 15,39-4 0 1,-40 4 3-16,40-4 3 0,-33 7-1 16,33-7-5-16,0 0 0 15,-39 7 0-15,39-7 5 16,0 0-2-16,-33 19-3 0,33-19 0 15,-33 26 0-15,33-26 3 16,-32 33-3-16,32-33 3 0,-27 33 1 16,27-33-4-16,-33 26 7 15,33-26-7-15,-32 22 0 16,32-22 10-16,0 0-10 16,-33 19 0-16,33-19 6 0,0 0-6 15,0 0-8-15,0 0 15 16,-27 11-7-16,27-11 0 15,0 0-8-15,0 0 12 0,0 0-4 16,0 0-3-16,0 0 8 16,0 0 2-16,0 0 4 15,-39 37 4-15,39-37 2 0,0 0-9 16,0 0 2-16,-26 40 0 16,26-40-3-16,-27 37 4 0,27-37-2 15,-19 41 4-15,19-41 0 16,-27 33-1-16,27-33-3 15,0 0 0-15,-19 45 0 0,19-45-9 16,-27 36 4-16,27-36-13 16,-19 37 12-16,19-37-3 15,0 0-4-15,-20 45 9 16,20-45-15-16,0 0 4 0,-20 40 0 16,20-40 6-16,-19 41-3 15,19-41 0-15,-14 37 8 16,14-37-9-16,0 0 4 0,-19 44 7 15,19-44-4-15,0 0 4 16,-13 37-3-16,13-37-4 0,0 0 0 16,0 0-4-16,0 37 1 15,0-37 9-15,0 0-3 16,0 0-9-16,0 0 6 16,0 0 0-16,6 41 0 0,-6-41-3 15,0 0 8-15,0 0-5 16,13 37-5-16,-13-37 5 15,13 40-15-15,-13-40 8 0,0 0 4 16,27 41 0-16,-27-41 14 16,0 0-5-16,26 41-9 15,-26-41-2-15,0 0 5 0,20 37 5 16,-20-37-5-16,0 0 5 16,0 0-5-16,0 0 0 0,6 40 0 15,-6-40 2 1,0 0-6-16,7 45 6 0,-7-45-2 15,6 37 0-15,-6-37-5 16,7 37 13-16,-7-37-3 0,13 33-5 16,-13-33 7-16,13 40-11 15,0-10 10-15,-13-30-9 16,14 37 0-16,-14-37 3 0,19 41 5 16,-6-12-5-16,-13-29 0 15,14 33 0-15,-14-33 0 16,13 30 4-16,-13-30-2 0,0 0-2 15,26 37 0-15,-26-37 0 16,0 0 8-16,0 0-11 16,33 29 3-16,-33-29 4 15,26 23-4-15,-26-23 0 0,0 0 3 16,20 22-3-16,-20-22 6 16,0 0-6-16,0 0 0 0,0 0-10 15,26 22 17-15,-26-22 2 16,0 0-9-16,26 18 0 15,-26-18-8-15,0 0 5 0,27 23 3 16,-27-23 8-16,0 0 0 16,19 14-17-16,-19-14 1 15,27 15 8-15,-27-15 0 16,0 0 7-16,26 19-14 0,-26-19 16 16,20 14-14-16,-20-14 12 15,26 19-17-15,-26-19 13 16,0 0 4-16,26 18-1 0,-26-18-6 15,0 0 7-15,33 22-11 16,-7-10 6-16,1-1-2 0,-27-11-12 16,26 3 12-16,-26-3 0 15,20 8 0-15,-20-8 6 0,26 11-9 16,-26-11 10-16,0 0-7 16,26 15 4-16,-26-15-4 15,20 14 0-15,-20-14 0 16,0 0-7-16,26 19-1 0,-26-19 3 15,26 7 5-15,-26-7 0 16,27 8-7-16,-27-8 10 16,26 7 4-16,-26-7 3 0,0 0-10 15,20 7 0-15,-20-7 2 16,0 0-2-16,26 0-3 0,-26 0-10 16,33-7 5-16,-13 3 8 15,-20 4-6-15,26-11 6 16,-26 11 2-16,26-3-7 15,-26 3 12-15,26-4-5 0,-26 4 5 16,0 0-1-16,27 0-6 16,-27 0 0-16,0 0-10 15,33-8 4-15,-33 8 6 0,32-7-9 16,-32 7 9-16,0 0 5 16,33 0 3-16,-33 0-4 0,0 0-4 15,0 0-4-15,33 0-1 16,-33 0 5-16,33-4 0 0,-33 4-3 15,26-3 3-15,-26 3 7 16,27-4 2-16,-27 4-3 16,32-7-1-16,-32 7-5 0,40-11-10 15,-40 11 6-15,33-12 4 16,0 1-4-16,-33 11 4 16,32-11-9-16,-5 0 9 15,-27 11 16-15,39-11-22 0,-13 0 6 16,-26 11 9-16,40-15-7 15,-14-3-9-15,-26 18-3 0,40-30 7 16,-8 8 11-16,-32 22-2 16,33-22-3-16,-33 22-9 0,27-26 6 15,-27 26 8-15,0 0 2 16,26-30-10-16,-26 30 0 16,26-29 0-16,-26 29-10 0,20-26 7 15,-20 26 3-15,0 0-4 16,0 0 4-16,26-30 0 15,-26 30 0-15,0 0 3 16,0 0 2-16,0 0 2 0,33-29-7 16,-33 29 4-16,0 0-10 15,26-30 2-15,-26 30 4 0,0 0-5 16,20-33 5-16,-20 33 0 16,20-26 0-16,-20 26-7 15,0 0 7-15,19-29-4 0,-19 29 11 16,0 0-4-16,0 0 2 15,0 0-5-15,20-41 9 0,-20 41-3 16,13-41 0 0,-13 41-19-16,13-44 6 0,-13 44 3 15,14-41 18-15,-14 41-17 16,6-40 3-16,-6 40 0 0,0-37-7 16,0 37 22-16,0-33-7 15,0 33-13-15,0-45 15 0,-6 12-10 16,6 33 4-16,0-44-9 15,0 44 5-15,-7-48 0 16,7 7 2-16,0 4-2 0,0 37-5 16,0-52 5-16,0 12 0 15,7 3-3-15,-7 37 7 16,0-48-12-16,6 11 14 16,-6 37-1-16,0-41-9 0,0 41 4 15,0-44 2-15,0 44-2 16,0 0 0-16,0-37 0 0,0 37-9 15,0 0 11-15,0 0-2 16,0 0-11-16,0 0 8 0,0 0-50 16,0 0-46-16,-20-37-106 15,20 37-145-15,0 0-198 16,0 0-96-16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51.7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1698 1674 212 0,'0'0'27'16,"20"-33"26"-16,-20 33-16 16,0 0 21-16,13-37-25 0,-13 37 12 15,0 0 27-15,0 0-8 16,13-37-11-16,-13 37 1 15,0 0-2-15,7-37-8 0,-7 37 11 16,0 0 3-16,0-44 4 16,0 44 54-16,0 0 10 0,-13-48 20 15,13 48-38 1,0 0 35-16,-33-48-12 0,33 48 13 16,-33-41-15-16,33 41-22 15,-33-30-28-15,33 30-6 16,-46-29-1-16,46 29 0 0,-52-19-23 15,52 19 7-15,-46-18-6 16,6 10-9-16,40 8 5 0,-46 0-19 16,46 0-12-16,-52 8 6 15,12 7-16-15,40-15 10 16,-52 18-15-16,12 1 3 0,40-19 4 16,-46 14-1-16,46-14 7 15,-46 15-20-15,46-15 13 16,-46 11-6-16,46-11 0 15,-46 15 0-15,46-15 0 0,-46 7 0 16,7-3-3-16,39-4 7 16,-53 0 9-16,14 0-8 15,39 0-8-15,-53-4 14 0,14 1-9 16,39 3 14-16,-46-4 1 16,46 4-3-16,-46 0 12 0,46 0-6 15,-46 4-3-15,46-4-7 16,-40 11-2-16,40-11 5 15,0 0 7-15,-46 29 0 16,46-29-9-16,-39 37 8 0,39-37 7 16,-46 41-1-16,46-41-6 15,-39 44-4-15,12-3 5 16,27-41 3-16,-33 44-5 0,33-44-8 16,-39 48 13-16,13-7-6 15,26-41 0-15,-40 48 5 16,14-7-7-16,26-41-7 0,-26 44 1 15,6-4 3-15,20-40 12 16,-20 49-4-16,7-9-9 0,13-40 3 16,0 48-7-1,0-48 8-15,0 59 2 0,0-11-2 16,13-3-8-16,0-1 0 16,7 0-3-16,6 1 3 0,-6-5 2 15,13 5-1-15,-7-1 0 16,7-7-1-16,-33-37 7 15,53 48-10-15,-14-7-4 0,1-8 3 16,-40-33 6-16,46 37 7 16,-46-37-6-16,46 37-5 15,-46-37 5-15,39 33 4 0,-39-33-7 16,39 26-2-16,-39-26-2 16,46 26 2-16,-46-26-1 15,46 18 0-15,-6-3-4 16,-7-8 5-16,0-7 0 0,-1 4-3 15,1-4-2-15,0 0-3 16,0 0 9-16,-7 0-9 0,7 0 3 16,-33 0 2-16,40-7 4 15,-8 3-6-15,1-3 0 16,-6-5 8-16,5 1-8 0,-32 11-4 16,40-18 4-16,-7-1 6 15,-7 5-6-15,-26 14 6 16,39-19-10-16,-39 19 4 15,46-26 0-15,-46 26-4 0,46-22 4 16,-6 4 0-16,-40 18-3 16,39-19 11-16,-39 19-8 15,40-18 0-15,-40 18 25 0,39-26-40 16,-39 26 11-16,40-33 0 16,-40 33 4-16,39-41 5 0,-13 0-5 15,1 4 2-15,-27 37 5 16,26-59-5-16,-6 4 4 15,-14 7-10-15,7-4 6 0,-6 8-6 16,-1-1 4-16,-6 5 0 16,0-1 0-16,0 8 5 15,0 33-9-15,-6-44 8 16,-1 10-10-16,7 34-3 0,-19-40 6 16,19 40 3-16,-33-41-5 15,33 41 11-15,-40-44-10 16,40 44 9-16,-39-37-5 0,13 0 0 15,-1 11 4-15,27 26 2 16,-26-37-6-16,26 37 8 0,-26-37-5 16,26 37-6-16,-20-26 3 15,20 26 0-15,0 0-3 16,0 0 3-16,-20-29 0 0,20 29-13 16,0 0-38-16,0 0-56 15,0 0-68-15,0 0-119 16,0 0-221-16,0 0-206 15,0 0-68-15</inkml:trace>
  <inkml:trace contextRef="#ctx0" brushRef="#br0" timeOffset="1156">1508 244 664 0,'0'0'148'0,"0"0"70"16,0 0-51-16,0 0 31 15,0 0-10-15,0 0-2 16,0 0-42-16,0 0-36 0,0 0-7 15,0 0-21-15,0 0-7 16,0 0-36-16,0 0-9 16,0 0 9-16,0-48 14 0,0 48-13 15,0 0-5-15,-20-48 23 16,20 48 9-16,0 0-19 16,-52-48-6-16,6 22 2 0,0 8-16 15,0 7-1-15,-7 3 6 16,0 5 13-16,1-5-7 0,-7 5-1 15,13-1-1 1,-7 8 0-16,7-4-4 0,7 3 0 16,39-3 3-16,-59 11 5 15,59-11-8-15,-60 15-5 0,60-15-10 16,-59 19 3-16,13-5-5 16,46-14 2-16,-46 26-12 15,46-26 2-15,-59 37-1 0,7-11 12 16,52-26-17-16,-60 37 12 15,8-11-6-15,52-26 0 16,-59 48-3-16,13-11 15 0,13-4-5 16,33-33-6-16,-46 48 6 15,6-15-6-15,40-33 2 16,-32 45 10-16,32-45 0 16,-33 44 1-16,33-44-1 0,-40 44 4 15,40-44-5-15,-26 45 3 16,26-45-5-16,-26 48-3 0,26-48-1 15,-13 48-6-15,6-15 9 16,7-33-11-16,0 48 7 16,0-7-5-16,0-41 1 0,13 55-2 15,0-11-2-15,0-3-3 16,1 3 3-16,-1-3-3 16,-7-4 20-16,-6 4 7 15,0-4 1-15,0-1-8 0,0 5 15 16,-6-4-4-16,6-37-1 15,-20 52-2-15,13-19-16 16,7-33-10-16,-13 37-2 0,13-37 3 16,0 0-3-16,0 0 3 15,0 0-3-15,0 0 8 16,0 0-8-16,-6 37-3 0,6-37-2 16,0 0 2-16,0 0-5 15,0 0-3-15,0 0 3 0,0 0-15 16,0 0-35-1,0 0-80-15,0 0-96 0,0 0-113 16,0 0-185-16,26-37-217 16,0 0-35-16</inkml:trace>
  <inkml:trace contextRef="#ctx0" brushRef="#br0" timeOffset="1805">1133 126 304 0,'0'0'52'15,"0"0"121"-15,0 0 14 16,0 0-15-16,0 0-27 0,0 0-57 16,0 0-9-16,0 0 8 15,0 0 16-15,0 0 37 16,0 0-12-16,53-15-38 0,-53 15 19 16,0 0 13-16,59 15 21 15,-59-15-17-15,53 22 14 16,-7 4-20-16,-46-26-12 15,52 37-16-15,-52-37-22 0,59 41-7 16,-13-8 13-16,-6-7-11 16,-1 0-6-16,-39-26-14 15,53 29 4-15,-14-7-4 0,-39-22 12 16,33 37 1-16,-33-37-2 16,26 52-11-16,-13-8-2 0,-13 4-12 15,0-3-5-15,-6 3-4 16,-1-4-7-16,1 0-11 15,-7 1 2-15,13-1 0 16,0-3-2-16,0-1-4 0,0 5 3 16,0-8 8-16,0 3 0 15,0-3 17-15,0-37 3 16,-7 52 5-16,0-8-1 0,1-3-4 16,-7-8-2-16,13-33-8 15,-27 52-3-15,8-12-9 16,19-40-4-16,-27 45-5 0,27-45-6 15,-19 37 2-15,19-37-16 16,0 0-71-16,0 0-71 0,0 0-73 16,0 0-132-1,0 0-216-15,0 0-218 0</inkml:trace>
  <inkml:trace contextRef="#ctx0" brushRef="#br0" timeOffset="3092">3854 111 586 0,'0'0'71'16,"0"0"9"-16,0 0 13 15,0 0 46-15,0 0-13 16,0 0 26-16,-40-52 15 16,40 52-7-16,0 0-27 0,-59-36-12 15,59 36 5-15,-52-19-27 16,52 19 1-16,-60-4-13 0,60 4-2 15,-52 11-9-15,52-11 9 16,-59 30-27-16,59-30 9 16,-59 44-6-16,13 4 4 0,6-3-1 15,1 3 9-15,-1-4 0 16,1 8-7-16,0 0-2 0,6 3-8 16,0 0-2-1,0-3-11-15,7 3-19 0,-1 1 7 16,8-4-8-16,6-1-3 15,6 1-2-15,0-8-1 16,1 1 1-16,6-1 4 0,0-3-9 16,13-1-5-16,0 5-1 15,7-5-3-15,0 1-1 0,-20-41 0 16,39 52 2-16,0-15-5 16,1-4 0-16,-1-4 0 15,1-6-5-15,6-5-2 0,0 1 7 16,0-5 0-16,0-3 0 15,0 4 3-15,0-7-6 16,0-1 8-16,-7 0 5 16,-6 1-3-16,-33-8-4 0,52 3 0 15,-12-3 2-15,-7 0 3 16,-33 0-1-16,59-3-11 16,-20-5 4-16,7-3 6 0,-6 0-6 15,-1-4 0-15,1 4 4 16,-1-3 2-16,0 2-9 0,1-2 6 15,-7 3 0-15,-33 11-6 16,46-26 6-16,-7 4 6 16,-39 22 3-16,46-34 0 0,0 5 6 15,-13-1-7-15,-33 30-9 16,46-48 2-16,-7 4 1 16,-6 3 4-16,0-3-5 15,-7-4 4-15,-12-4-2 0,5 0 1 16,-12-3-1-16,-1 0 3 15,-6 3-7-15,7 4 3 16,-7 7-5-16,0 41 0 0,-7-55 0 16,7 55-3-16,0-48 8 15,0 48-3-15,-13-48-6 0,13 48-8 16,-26-45-3-16,26 45 2 16,-46-40 2-16,46 40 2 15,-53-37 9-15,7 11-7 16,0 11 4-16,-6-3 3 15,6 7-6-15,-7 3 3 0,1 1 3 16,6 3-6-16,46 4 6 16,-66-11 0-16,20 4 0 0,46 7-10 15,-53-8-50-15,53 8-37 16,0 0-76-16,-52-11-112 16,52 11-165-16,0 0-209 0,-46-18-75 15</inkml:trace>
  <inkml:trace contextRef="#ctx0" brushRef="#br0" timeOffset="3988">2986 211 520 0,'0'0'67'16,"0"0"65"-16,0 0-1 16,0 0-8-16,0 0 10 0,0 0-22 15,0 0-11-15,-72-52-20 16,72 52 38-16,-59-29-44 16,59 29 7-16,-72-8 21 0,72 8-44 15,-73 4 48 1,14 3-42-16,59-7 8 0,-65 23 12 15,19 2 6-15,46-25 1 16,-66 45-7-16,20-8-1 0,46-37 1 16,-59 55-17-16,13-14 3 15,46-41-29-15,-59 51 15 16,13-10-3-16,13-4-2 0,-7 0-4 16,7 0-4-16,33-37 0 15,-39 48-13-15,0-7-1 0,12-1 4 16,1 1 1-1,6 0-7-15,1 7-10 0,12 0-8 16,-6 3 1-16,13 5-10 16,0-1 8-16,0 1-8 15,0-1 0-15,13-3 6 0,-6-1 3 16,6-3 0-16,-7-3 4 16,7-1 10-16,1-3 1 0,-1-4-9 15,-13-37-4-15,19 44 1 16,1-7 0-16,-20-37 2 15,26 44 1-15,-26-44 4 0,40 45-5 16,-40-45 0-16,52 40-10 16,-6-14 0-16,-6-7 2 15,-1-5-6-15,1 1 3 16,6-4 2-16,0-3-5 0,0-1 6 16,0-3-6-16,13-4-13 15,0 3 13-15,-6-6 4 16,6-1 0-16,-7-3 0 0,7-4-4 15,-6-4 7-15,0 0-7 16,-1 0 6-16,-6-3-2 0,0 3-4 16,-6-3 0-16,-40 18 6 15,46-23 6-15,-46 23-4 16,39-14-4-16,-39 14-1 0,0 0-18 16,0 0-56-16,0 0-92 15,0 0-166-15,0 0-248 16,0 0-219-16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57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6291 3747 866 0,'0'0'187'15,"0"0"98"-15,0 0-2 16,-59 14-37-16,59-14-31 0,0 0-43 16,0 0-30-16,-59-3-18 15,59 3-28-15,-66-15-33 0,66 15-11 16,-66-18-4-16,14-1 1 16,-7-3-6-16,6 3-13 15,1 1-7-15,-8-1-13 0,-5 1 20 16,-1-4 3-16,-6 7-12 15,-1 4 8-15,1 7-8 16,6 1 15-16,-6 3-19 16,6 3-2-16,1-3 4 0,-1 8-1 15,7-1 6-15,6 0-10 16,7-3 1-16,46-4-1 16,-53 15-3-16,53-15-2 0,-59 15 7 15,59-15 0-15,-53 22-3 16,53-22 6-16,-46 26 7 0,46-26-3 15,0 0-11-15,-53 51-3 16,53-51 9-16,-39 56-1 16,39-56 10-16,-26 59-1 15,26-59-11-15,-20 63 5 0,20-63-10 16,-7 70 1-16,7-18-1 16,0-52-4-16,14 74-3 15,-1-15-1-15,6-4 6 0,-5 1-8 16,5-5 15-16,1 1 1 15,0 0 1-15,-1-4-7 16,8 0-7-16,-1-4 3 0,0 4 6 16,7-4-3-16,-33-44-4 15,53 63-9-15,0-18 4 0,-7-5 0 16,7-7-5-16,-1-7 1 16,1-7 4-16,6-1-9 15,0 1 14-15,0-4-14 16,1-4 4-16,-1 0-3 15,0 0 5-15,-7-4-2 0,1 1-3 16,0-5-2-16,-1-3 10 16,1 0-7-16,-7-3 0 0,0-5 4 15,6-3 3-15,1 0 2 16,-7-7 2-16,6-1-2 16,1-3 2-16,-7 0-11 0,0-4 7 15,0-4 2-15,-46 30-2 16,53-40 10-16,-53 40-10 0,46-48 3 15,-46 48-3 1,39-48 6-16,-39 48-6 0,33-52 0 16,-13 8 5-16,-20 44-5 15,13-67 0-15,6 8 5 0,-12 7-8 16,0 1-1-16,-7 51-8 16,6-63-45-16,-6 63-59 15,-13-59-73-15,13 59-92 0,0 0-161 16,-46-63-173-16,46 63-135 15</inkml:trace>
  <inkml:trace contextRef="#ctx0" brushRef="#br0" timeOffset="1440">4036 3647 541 0,'-13'-48'130'15,"13"48"24"-15,0 0 11 0,0 0-13 16,0 0 9-1,0 0 4-15,0 0 1 0,0 0-22 16,0 0 17-16,-7-52-19 16,7 52 6-16,0 0-47 15,0 0-14-15,-13-52-25 0,13 52-1 16,0 0-19-16,0 0 37 16,-52-55-10-16,52 55-25 0,-53-37-12 15,53 37-19-15,-72-26 23 16,19 15 5-16,1 4 11 15,-1 7-6-15,7 3 2 0,-6 1-12 16,6 0-9-16,46-4 8 16,-60 11-4-16,14-4 7 15,46-7-2-15,-52 19-13 16,52-19-1-16,-59 18-14 0,59-18-8 16,-59 22 5-16,59-22 1 15,-46 19-6-15,46-19 5 16,0 0-9-16,-60 18 8 0,60-18-4 15,-46 19 0-15,46-19-5 16,-46 18 2-16,46-18 7 0,-52 26-4 16,52-26-3-16,-59 30 11 15,59-30 4-15,-59 33 5 16,13-3-7-16,46-30-2 0,-46 36-5 16,46-36 8-16,-46 37-2 15,46-37-9-15,0 0 9 16,-53 52 9-16,53-52-1 15,-33 48-5-15,33-48 3 0,-33 52-2 16,33-52 2-16,-32 63-1 16,12-12 0-16,20-51-12 15,-26 71 3-15,6-12 2 0,20-59 5 16,-26 70-9-16,6-18 9 16,20-52-8-16,-20 59-4 0,0-11 0 15,7-4 6-15,13-44 9 16,-19 59-5-16,5-14 19 15,14-45-8-15,-6 59-1 16,-1-11-2-16,7-48-9 16,-6 51 3-16,6-51-1 0,6 56 0 15,-6-56 0-15,7 55-3 16,-7-55-3-16,13 52 6 0,-13-52-1 16,26 48-8-16,-26-48 5 15,33 44 0-15,-33-44-3 16,53 48 4-16,-14-11-8 0,7-11 9 15,0 0-4-15,0-4 6 16,7 0-3-16,-1-3 0 0,7-1-3 16,-6-10 3-1,13-5 1-15,-7-3-2 0,0-7-7 16,7-4 10-16,-14-4-6 16,7-3 2-16,-6-1 0 15,-1-3-2-15,-6 4-4 0,-46 18-3 16,60-41 8-16,-14 11-5 15,-46 30 0-15,59-44 2 0,-59 44-2 16,59-55 4-16,-7 14-18 16,1 4 5-16,-53 37 9 15,66-48 0-15,-14 15-4 0,-52 33 10 16,59-45-3-16,-59 45-1 16,53-48 0-16,-53 48-2 15,53-62-4-15,-21 10 4 16,-12-4 4-16,-7 1-4 0,0-4-3 15,-6 4-13-15,-7-1 16 16,0 8-6-16,0 48 9 16,-7-66 3-16,-6 10-6 0,13 56-3 15,-13-55 7-15,13 55-10 16,-20-52 3-16,20 52 3 0,0 0-7 16,-26-59 4-16,26 59-9 15,0 0 20-15,-26-52-24 16,26 52 12-16,0 0-5 0,0 0-9 15,0 0-12-15,0 0-26 16,0 0-26-16,0 0-70 16,-20-52-89-16,20 52-125 15,0 0-170-15,0 0-193 0,0 0-27 16</inkml:trace>
  <inkml:trace contextRef="#ctx0" brushRef="#br0" timeOffset="2932">6357 447 527 0,'0'0'166'0,"20"-44"40"16,-20 44-37-16,0 0 56 0,0 0-58 15,0 0-23-15,0 0-12 16,0 0-26-16,-33-44-22 0,33 44 11 15,0 0-24-15,-46-48-11 16,46 48-30-16,-33-52-20 16,33 52-10-16,-40-55 24 0,40 55 1 15,-46-52 0 1,46 52-16-16,-46-52 46 0,46 52-7 16,-59-37-29-16,59 37-2 15,-52-26-14-15,52 26 17 0,-53-18 24 16,53 18-5-16,-46-15 20 15,46 15-16-15,0 0 8 16,-52-4 5-16,52 4 13 0,-60 8-5 16,14 3-10-16,46-11-14 15,-59 26-2-15,13 0 2 0,0-4-7 16,0 0-14-16,7-4-3 16,6 5 0-16,-6-5-1 15,39-18-4-15,-53 26 3 16,14-8-7-16,-1-3-7 15,40-15 9-15,-46 19 12 0,7 3-1 16,39-22 15-16,-53 33-13 16,14 0-6-16,-1 4 2 0,1 0-4 15,6 4 10-15,0-4 5 16,0 3-2-16,7 5-4 16,-7-5-9-16,6 8 3 0,1-3-2 15,6 3 3-15,0 0 3 16,0 4-1-16,7-4 4 0,7 0 1 15,-7 0 7 1,6 3 1-16,7-3 12 0,7 0-4 16,-1 0-13-16,14 0-6 15,6-3-4-15,14 3-3 16,7-8 1-16,-1 1-8 0,6 0-2 16,7-4-2-16,7-4 1 15,-7-3 0-15,13-5-2 0,-6-2 23 16,6-9-33-16,-6-3 10 15,6-3 0-15,-12-12 1 16,-1-3 2-16,0-4-12 0,-13 0 14 16,0-8-8-16,0 1 3 15,6-1-15-15,1-7 18 16,6 0-6-16,-13 4 5 16,7 0-5-16,-7 0 0 0,-7 3-3 15,-39 19-2-15,53-22 5 16,-53 22-4-16,52-22-3 15,-52 22 4-15,46-18-7 0,-46 18-1 16,40-26-3-16,-40 26-6 16,0 0 7-16,33-45-1 0,-7 8-2 15,-26 37 8-15,26-48 8 16,-6 11 0-16,-20 37-5 16,13-44 5-16,-13 44 5 15,13-40-5-15,-13 40-3 0,0-45 0 16,-6 8 3-16,6 37 2 15,-20-48-6-15,-6 11-3 16,26 37 0-16,-33-44 7 0,0 11-4 16,33 33 0-16,-46-48-13 15,46 48 1-15,-59-52 3 16,19 11-9-16,40 41 0 0,-52-55-1 16,12 11 9-16,40 44 11 15,-39-41 7-15,39 41-7 0,0 0 0 16,-33-44-8-16,33 44-21 15,0 0-4-15,0 0-16 16,0 0-49-16,0 0-74 16,-46-37-153-16,46 37-200 0,0 0-210 15,-53-15 19-15</inkml:trace>
  <inkml:trace contextRef="#ctx0" brushRef="#br0" timeOffset="4128">4135 2154 607 0,'0'0'148'0,"0"0"-7"0,0 0-7 16,0 0 21-16,0 0-29 16,0 0-9-16,0 0 27 0,0 0-8 15,0 0-13-15,0 0-41 16,0 0 18-16,0 0 0 15,0 0-15-15,0 0-19 0,0 0-19 16,0 0 5-16,0 0 0 16,0 0 4-16,0 0-20 15,-53-33 4-15,53 33-4 16,0 0-3-16,0 0 11 0,-72-37-16 16,72 37 25-16,0 0-4 15,-66-41 4-15,66 41-7 16,-59-29 1-16,59 29-10 0,-53-15-23 15,53 15 3-15,0 0 17 16,-59 4-9-16,59-4 6 0,0 0 5 16,-59 18-2-16,59-18 5 15,-59 34-16-15,59-34 8 16,-53 44-6-16,53-44-1 16,-52 48 0-16,52-48 18 15,-59 55-3-15,59-55 0 0,-53 63 0 16,20-18-1-16,33-45 0 15,-46 59-5-15,20-15-3 0,26-44-8 16,-33 52-12-16,33-52 6 16,-26 59-4-16,6-15-1 15,20-44-2-15,-26 56 1 0,13-12-10 16,13-44 8-16,-13 52-8 16,13-52 5-16,-14 51-5 0,14-51 6 15,-6 52-6-15,6-52 2 16,-7 48-2-16,7-48 6 15,-13 44-3-15,13-44 0 16,-6 48 8-16,6-48 0 16,0 56 4-16,0-56-11 0,0 55 13 15,0-55-9-15,6 48-1 16,-6-48-2-16,0 0 0 0,26 48 1 16,-26-48-1-16,0 0 2 15,0 0 1-15,46 45 0 16,-46-45-3-16,53 22-3 0,-53-22-2 15,46 15 0-15,-46-15 0 16,46 7 0-16,-46-7 0 16,0 0 3-16,0 0-3 15,46 7 5-15,-46-7-2 0,0 0-6 16,0 0 3-16,46 4 0 16,-46-4-3-16,0 0 3 15,0 0 0-15,0 0 0 0,0 0 0 16,0 0-3-16,46 4 3 15,-46-4 6-15,0 0-6 0,0 0 4 16,0 0-9-16,0 0 1 16,0 0 1-16,0 0-12 15,0 0-36-15,0 0-37 16,0 0-33-16,0 0-47 0,0 0-46 16,0 0-68-16,0 0-74 15,0 0-25-15,0 0 4 16,0 0-30-16,0 0-9 0,0 0 18 15</inkml:trace>
  <inkml:trace contextRef="#ctx0" brushRef="#br0" timeOffset="5000">4016 2106 269 0,'0'0'61'0,"0"0"18"0,0 0 3 16,0 0 21-16,0 0 11 16,0 0 16-16,0 0 57 15,0 0-15-15,0 0 13 16,0 0-38-16,0 0 9 0,0 0 15 16,0 0-26-16,0 0 19 15,0 0-13-15,53 26-24 0,-7-7-36 16,-46-19-4-16,72 29-19 15,-19-3-20-15,-53-26 4 16,59 37-9-16,-59-37-29 0,53 41 14 16,-53-41 5-16,46 48 14 15,-46-48-4-15,39 48-5 16,-39-48-5-16,26 48 3 0,-26-48-1 16,20 48 0-16,-20-48 3 15,7 48 3-15,-7-48 4 16,0 48-9-16,0-48 8 15,-7 48-6-15,7-48-6 0,-20 52 4 16,7-8-9-16,13-44 1 16,-20 59 8-16,7-7 3 0,0-4 3 15,0-4-1-15,13-44-7 16,-13 59-6-16,0-7-9 16,0-8 2-16,13-44-7 0,-27 56-3 15,27-56-1-15,-39 51 5 16,39-51-8-16,-53 56-7 15,53-56-4-15,-59 52 7 0,59-52 2 16,-66 51-10-16,66-51 37 16,-59 45-44-16,59-45 12 15,0 0-5-15,0 0 5 16,-52 37 4-16,52-37-9 0,0 0-20 16,0 0-45-16,0 0-83 15,0 0-68-15,0 0-102 0,0 0-151 16,0 0-214-16,0 0-156 15</inkml:trace>
  <inkml:trace contextRef="#ctx0" brushRef="#br0" timeOffset="6068">1104 3337 780 0,'0'0'224'0,"0"0"19"16,0 0 20-16,0 0-15 15,0 0-47-15,0 0-63 0,-52-41-29 16,52 41-36-16,0 0 11 15,-66-22-17-15,66 22 7 0,-52-15-25 16,52 15-16-16,-53-4-12 16,53 4-2-16,-53-7 10 15,53 7-16-15,-65 4 3 16,12-1 21-16,1 8-3 0,-1 4-6 16,0-4 6-16,1 4 4 15,-1 0-18-15,53-15-2 16,-59 18 6-16,13 1-12 0,46-19 2 15,-46 11-2-15,46-11 8 16,-46 11 1-16,46-11-11 16,0 0 8-16,-46 18-9 0,46-18 10 15,0 0-4-15,-52 26 5 16,52-26 1-16,-46 30-1 0,46-30-10 16,0 0 12-16,-46 55 4 15,46-55 6-15,-27 48-18 16,27-48 2-16,-19 48-4 15,19-48 0-15,-14 48 1 0,14-48 3 16,0 52 9-16,0-52-3 16,7 52 3-16,-7-52-3 15,26 55-5-15,-26-55 5 0,40 63 2 16,-40-63-8-16,59 59-3 16,-7-22 2-16,1-7-3 15,0-8 6-15,-1 0-2 0,1-4 4 16,-1-3-12-16,1 0 4 15,-1 0-4-15,-52-15-1 16,73 18-7-16,-21-3 9 16,-52-15-9-16,66 7-4 0,-66-7 4 15,59-3 4-15,-59 3-4 16,59-22 6-16,-59 22-3 0,0 0-6 16,53-56-3-16,-53 56 15 15,46-70-13-15,-13 7 0 16,-7-3-5-16,-6 3-2 0,-7 0 3 15,-7 4 0-15,8 7-6 16,-8 8-23-16,-6 44-30 16,13-52-32-16,-13 52-45 0,0 0-74 15,0 0-136-15,0 0-186 16,0 0-181-16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15.9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6315 469 530 0,'0'0'33'15,"0"0"32"-15,0 0 47 16,0 0-54-16,0 0-5 16,0 0-44-16,0 0 7 0,0 0-2 15,0 0-11-15,0 0-3 16,0 0 7-16,0 0-2 0,0 0 8 16,0 0 6-16,0 0 1 15,0 0-18-15,0 0 12 0,0 0 26 16,0 0-31-16,0 0 28 15,0 0-23-15,0 0 6 16,0 0 25-16,0 0-16 16,0 0-10-16,0 0 15 0,0 0-5 15,0 0-1-15,0 0 25 16,0 0-23-16,0 0-6 0,0 0-11 16,0 0 30-16,0 0-65 15,0 0 81-15,0 0-53 16,0 0-17-16,0 0 54 0,0 0 2 15,0 0-29-15,0 0-5 16,0 0-8-16,0 0 20 0,0 0-1 16,0 0 48-16,0 0-2 15,0 0-25-15,0 0-12 16,0 0-10-16,0 0 4 16,0 0 6-16,0 0-10 0,0 0 21 15,0 0-7-15,0 0-17 16,0 0-9-16,0 0-1 0,0 0 15 15,0 0-14-15,0 0-6 16,0 0-3-16,0 0 0 0,0 0-20 16,0 0 40-16,0 0-10 15,0 0-4-15,0 0-3 0,0 0-9 16,0 0 14-16,0 0 32 16,0 0 11-16,0 0-8 15,0 0-4-15,0 0-15 16,0 0 23-16,0 0-39 0,0 0 22 15,0 0-34-15,0 0 119 16,0 0 12-16,-6 40-28 0,6 5-19 16,0 6-11-16,6-3-5 15,14 8 1-15,-7-4-10 0,0-1-6 16,-6 2-24-16,6-5 10 16,13-4-16-16,-12-3 7 0,-14-41-4 15,14 48-22-15,-14-48 21 16,6 41-12-16,-6-41-9 15,0 0 17-15,0 0-17 16,0 0 0-16,0 0-51 0,0 0-107 16,0 0-146-16,0 0-180 15,0 0-126-15,7-41 16 0</inkml:trace>
  <inkml:trace contextRef="#ctx0" brushRef="#br0" timeOffset="512">6533 124 566 0,'-46'-44'182'0,"0"11"31"16,6 10 36-16,-6 9-14 0,6 3-19 15,-6 11-18-15,-13 7-63 16,13 11 12-16,-6 12 14 16,-8 14-12-16,1 12-20 0,0 18-5 15,0 12-30-15,6 6-18 16,1 8-13-16,12 3-25 0,8 1 5 16,18-5-14-16,14 6-5 15,14-9 9-15,25 0-16 0,7-7-6 16,20-4-3-16,6-15-8 15,7-3 7-15,13-15-2 16,0-11-14-16,6-12 9 16,1-18-4-16,7-7 9 0,-1-11 5 15,-6-12-14-15,-7-7 4 16,-7-14 0-16,-12-8-14 0,-8-16 18 16,-12-10-9-16,-14-15-15 15,-26-14-10-15,1-12-9 0,-28-3 11 16,1-9 7-16,-20 5 4 15,-6 4 13-15,-7 15-9 0,-7 21-10 16,-6 11 18-16,-13 20-21 16,13 17-26-16,-7 12-94 15,0 11-108-15,1 11-116 0,12 11-167 16,1 0-68-16</inkml:trace>
  <inkml:trace contextRef="#ctx0" brushRef="#br0" timeOffset="1520">5402 413 1375 0,'0'0'181'16,"13"-37"-5"-16,-13 37 10 15,0 0 9-15,-46-18-36 0,0 14-22 16,-6 15-22-16,-14 11-66 16,0 8-13-16,-6 3-1 0,13 4-7 15,5 4 9 1,2-1 14-16,6 1 3 0,46-41-22 15,-46 56 8-15,19-12-10 16,27-44-22-16,-13 48 8 0,13-48-7 16,20 48-18-16,-20-48 3 15,52 30-10-15,8-15-11 0,-8-7 8 16,2-8 16-16,-15 0-16 16,-39 0 10-16,40-4 29 0,-40 4-27 15,0 0-2-15,0 0 11 16,0 0-6-16,-46 7-10 0,0 4 28 15,-8 8-3-15,-5 3-19 16,6 8 25-16,7-1-12 16,46-29 4-16,-59 48 24 0,59-48-25 15,-39 56-8-15,39-56 14 16,-20 48-10-16,20-48-4 0,0 0 11 16,7 48-11-16,-7-48 0 15,0 0 11-15,0 0-21 0,0 0 10 16,0 0 5-16,0 0-16 15,0 0 14-15,0 0-3 16,0 0-18-16,0-56 30 0,-33 12-10 16,33 44 0-16,-46-52-8 15,-7 12 14-15,7 6-8 16,0 1-5-16,46 33 11 0,-66-44 6 16,14 3-15-16,52 41 19 15,-59-64-4-15,13 9-15 0,6 3 14 16,7 0-1-16,7-7-25 15,6 8 11-15,1-1 33 0,6 8-10 16,13 44-11-16,-14-49 15 16,14 49-19-16,0 0-13 0,0 0 18 15,0 0-9-15,0 0-3 16,0 0 67-16,0 0-10 0,-19 52-6 16,12 11-3-1,7 11-12-15,0 0 14 0,0 7 12 16,7 0-27-16,6 2-10 15,0-6 4-15,0 1-6 0,0-8-10 16,0-3 0-16,-13-8 3 16,7-8-4-16,-7-51 0 0,-7 63 7 15,7-63 17-15,-26 53-22 16,26-53 2-16,-52 37-3 0,52-37-14 16,-60 18 11-16,60-18-4 15,-65-14-9-15,65 14 18 0,-46-41-22 16,13-12 10-16,26 1 4 15,7-7-17-15,7-7 7 16,13 3 3-16,-1 4-18 0,14 3-15 16,-7 8-28-16,-26 48-68 15,27-51-80-15,-27 51-145 0,0 0-198 16,0 0-128-16,0 0 15 16</inkml:trace>
  <inkml:trace contextRef="#ctx0" brushRef="#br0" timeOffset="2075">3133 798 1043 0,'0'0'255'0,"0"0"59"15,0 0 0-15,0 0-4 16,0 0-69-16,0 0-78 0,0 0-64 15,0 0-32-15,-46 49-9 16,46-49-42-16,-46 48-3 0,46-48 9 16,-53 44-29-16,53-44 3 15,-52 33 18-15,52-33-14 0,0 0 0 16,-46 22 0-16,46-22-37 16,-46 0 22-16,46 0-13 0,0 0 10 15,-59-22 5-15,59 22 13 16,-46-11-17-16,46 11 17 15,-66 15 29-15,13 3 5 16,53-18 28-16,-72 45 12 0,19-5-5 16,53-40-12-16,-52 59-21 15,52-59-18-15,-40 60 23 0,40-60-10 16,-13 55-16-16,13-55 9 16,0 0-10-16,0 0-14 0,0 0 13 15,53 48-16-15,-53-48 8 16,0 0 3-16,0 0-8 0,0 0-11 15,0 0 16-15,0 0-13 16,0-63 8-16,-13 4 7 0,-14-11-10 16,1-4-1-16,-7-7 17 15,0-4-13-15,1 6 0 16,-1 2 18-16,6 14-14 0,1 4 11 16,6 7-20-16,20 52-54 15,-26-63-86-15,26 63-114 16,-14-55-141-16,14 55-125 0,0 0-119 15,0 0 44-15</inkml:trace>
  <inkml:trace contextRef="#ctx0" brushRef="#br0" timeOffset="2249">2502 146 1346 0,'0'0'229'0,"53"-55"55"0,-53 55 13 16,39-33-38-16,-39 33-79 15,0 0-49-15,46-11-77 0,-46 11-14 16,0 0-17-16,7 51-117 16,-14 8-134-16,-32 8-152 0,-21 11-196 15,-18 11-23-15</inkml:trace>
  <inkml:trace contextRef="#ctx0" brushRef="#br0" timeOffset="2469">1496 1120 1403 0,'0'0'393'0,"0"0"-24"16,0 0-57-16,0 0-92 0,0 0-39 16,0 0-80-16,-7 66-55 15,-19-10-4-15,-14-1-37 0,-12 1-71 16,-7-7-74-16,-7-5-80 15,0 0-116-15,0-7-73 0,66-37-85 16,-78 37 13 0</inkml:trace>
  <inkml:trace contextRef="#ctx0" brushRef="#br0" timeOffset="3180">1187 661 559 0,'0'0'156'0,"0"0"16"15,0 0-11-15,0 0 20 16,0 0 20-16,0 0-6 0,0 0 40 16,0 0-7-16,0 0-41 15,0 0-6-15,0 0-24 16,0 0-48-16,-13 63-5 0,-1-8-17 15,-5-2-8-15,-14-1-11 16,-7-4-8-16,-12 0-15 0,-1 0-25 16,-6-8-8-16,-7 1 6 15,7-8-22-15,0-3 4 0,-1-8 16 16,60-22-11-16,-66 18-10 16,66-18 9-16,-59-3-4 0,59 3-16 15,0 0-16-15,0 0 1 16,-46-59-3-16,26 14 30 15,20 45 4-15,0 0-18 16,-13-44 24-16,13 44-13 0,0 0-2 16,0 0 6-16,0 0 14 15,0 0-18-15,0 0 4 0,-6 74 23 16,6-15 16-16,-7 0 4 16,-6-7 8-16,0 4 5 0,-7-4-12 15,-6 0 4-15,26-52 3 16,-59 66-26-16,6-22 8 0,53-44 0 15,-66 41-13-15,66-41 3 16,-78 15 8-16,78-15-17 0,0 0-9 16,-66-41 6-16,33-11-12 15,20-10-7-15,13-12-34 0,13-12-38 16,7 1-42-16,6-8-45 16,0 8-66-16,14-3-142 15,-1 3-68-15,-6 3-141 16,6 8 51-16</inkml:trace>
  <inkml:trace contextRef="#ctx0" brushRef="#br0" timeOffset="3400">469 273 1579 0,'0'0'301'16,"0"0"-32"-16,33-57-1 0,-33 57-31 15,46-48-49-15,7 12-22 16,-7 13-44-16,6 9-53 15,-52 14-33-15,54-12-14 0,-54 12-22 16,46 15 11-16,-46-15 0 16,0 0-35-16,20 59-71 0,-27-3-116 15,-6-1-111-15,-13 2-46 16,-7-2-93-16,-1 0-45 16,1-3-3-16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7:19.4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4460 1022 1236 0,'0'0'369'16,"0"0"-62"-16,0 0-125 0,0 0-93 15,0 0-51-15,0 0 0 16,-38-56-27-16,22 8 7 0,1-3-44 15,15-9 41-15,0 13-9 16,8 0-19-16,7 4 5 0,-15 43-12 16,23-39 12-16,-23 39-8 15,61-17 10-15,-16 17 19 16,16 17-13-16,0 13-15 0,-8 9 25 16,16-1 2-16,-8 9-22 15,0 0 14-15,-8-4-11 0,0 4 0 16,-7-3 3-16,-8-6 16 15,-38-38-12-15,30 39-3 16,-30-39 14-16,0 0-1 16,0 0 7-16,-23 43-14 0,-22-18-10 15,-24-8 9-15,-14-8 1 16,-24-5 9-16,-7 5-10 0,-15-5 3 16,-8-4 6-16,-8 0-9 15,8-4-8-15,8 0 6 0,7-9-8 16,31 0 8-16,15-4 0 15,7 0 8-15,23 0-4 0,46 17-4 16,0 0 0 0,-45-30-23-16,45 30 23 0,0 0 0 15,0 0-21-15,0 0 4 16,45 4 17-16,9 17 0 0,-1 14 6 16,8 3 18-16,0 9-9 15,0 0 16-15,-8-4 2 0,0 0 6 16,-53-43 8-16,46 52 25 15,-46-52 23-15,15 56-30 16,-15-56-14-16,-46 47-25 0,-15-17-14 16,-7-9-18-16,-8-12 18 15,0-5-7-15,7-13-14 0,-7-8-8 16,15-13-28-16,8-8-56 16,7-14-38-16,16-13-28 15,15-16 25-15,7-9 21 16,8-8 63-16,8 4 18 0,7 7 19 15,8 10 16-15,15 9-7 16,8 16 0-16,-1 22 5 0,1 22 3 16,-1 25 14-16,1 17 38 15,-8 13 35-15,0 9 0 0,-23 4 18 16,1 0 19-16,-24-4-5 16,-15-4-23-16,-7-5 8 0,-16-9-4 15,0-8 11-15,-7-4-5 16,-8-13-16-16,8-13-12 15,0-13-15-15,0-13-8 16,-1-8-24-16,9-18-3 0,-9-16-19 16,9-23 1-16,-9-11-6 15,16-14-4-15,0-5 4 0,0 1-10 16,8 9 10-16,7 9-72 16,8 11-36-16,-8 18-64 0,15 17-72 15,8 56-104-15,0 0-168 16,0 0 2-16,0 0-36 0</inkml:trace>
  <inkml:trace contextRef="#ctx0" brushRef="#br0" timeOffset="267">4072 1905 878 0,'0'0'104'15,"60"-43"37"-15,-6-8 120 16,-9-1 50-16,1 4-47 16,-46 48-61-16,61-55-17 0,-8 20-51 15,0 18-30-15,-15 13 18 16,-38 4 3-16,46 26 2 16,-46-26-42-16,15 51-20 0,-22-4-37 15,7-47-8-15,-54 74-15 16,-14-19-69-16,-8-8-137 0,-8-4-235 15,-7-13-268-15,-23-13-110 16</inkml:trace>
  <inkml:trace contextRef="#ctx0" brushRef="#br0" timeOffset="528">2763 914 1394 0,'0'0'362'15,"0"0"3"-15,7 42-35 16,-14 15-56-16,-1 3-87 0,-15 4-32 16,-15 4-59-16,-7 1-21 15,-9-5-52-15,-15 6 11 0,0-6-34 16,1 0 0-16,-16-13-51 15,8 1-153-15,-7-14-160 16,14-4-296-16,1-16-161 0</inkml:trace>
  <inkml:trace contextRef="#ctx0" brushRef="#br0" timeOffset="803">1963 382 1242 0,'0'0'250'0,"0"0"87"0,0 0-55 16,-23 43-33-16,15 25-15 16,24 19-64-16,-1 7-23 15,0 9-21-15,-7-5-47 0,-8-3-13 16,-8-1-27-16,-15-8-14 15,-22-9-14-15,-9-4-2 0,-22-8-41 16,-7-10-145-16,-9-12-121 16,-7-4-221-16,16-22-156 0,-1-13-8 15</inkml:trace>
  <inkml:trace contextRef="#ctx0" brushRef="#br0" timeOffset="1740">1103 292 1174 0,'0'0'283'15,"38"56"36"-15,-7-1-64 16,-9 5-80-16,1 5-36 0,-8 4-67 16,-7-5 1-16,-8 0-56 15,-15 1 0-15,-8-1 0 16,-15-4-2-16,-23-8-15 0,0-5 7 15,-7-17-34-15,-1-9-24 16,16-16-40-16,0-18 5 16,7-17 1-16,23-26-50 0,8-22 46 15,23-12 10-15,7-8 54 16,23 4 1-16,0 12 24 0,15 9 4 16,0 13-25-16,-53 60 16 15,69-51 1-15,-16 25 32 0,-53 26-1 16,61 21 94-16,-61-21-57 15,46 64 8-15,-16 5 15 16,-7-9-31-16,-23 5 18 0,0-1-30 16,-15-4 12-16,0 0-42 15,-16-4 8-15,-14-9-16 0,-9 0 2 16,-7-8 3-16,-7-9-25 16,-1-13 31-16,1-4-5 15,-1-4-23-15,9-14 21 0,6 1-8 16,54 4-2-16,-53-4 0 15,53 4-27-15,0 0 30 16,0 0-11-16,0 0 8 0,0 0 9 16,38 51-18-16,8-12 27 15,7-14-28-15,0-3 13 0,1-5-12 16,-9-4 9-16,-45-13 15 16,38 8-32-16,-38-8 20 15,0 0-47-15,0 0 11 0,0 0 30 16,0-55-17-16,-23 8-4 15,-15-5-8-15,0 1 10 0,-15 3 25 16,0 9-3-16,-8 18-7 16,-8 12 15-16,-7 22-8 15,0 9 66-15,8 16 11 0,-1 10 10 16,8 8 12-16,8 4-9 16,8 12-15-16,6-3 5 0,17 8-13 15,-1 5 30-15,23 12 25 16,0 9-7-16,0 22-5 0,15 20 2 15,0 14-4-15,16 13-23 16,7 3 6-16,0 6 23 16,7-1-32-16,-7-4-11 0,8-9-33 15,-8-18 6-15,-7-11-21 16,7-22 9-16,-16-18-26 16,1-15 17-16,-7-19-13 0,-9-17 29 15,-7-47-7-15,0 0 29 16,0 0 4-16,15 55 21 0,-15-55 39 15,0 0 19-15,0 0 34 16,0 0-74-16,0 0-52 0,0 0 5 16,0 0-52-16,0 0 4 15,0 0-19-15,0 0-5 16,0 0-42-16,0 0-188 16,0 0-79-16,0 0-93 0,0 0-28 15,0 0-96-15,0 0-300 16,61-42-166-16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20.6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7091 545 1236 0,'0'0'243'0,"-46"34"-23"16,46-34-13-16,-46 48-63 15,6-11-20-15,40-37-17 16,-46 48-24-16,0-11-44 0,7-12-16 15,-7-10-5-15,6 0-11 16,40-15-1-16,-59 0-2 16,26-11-11-16,33 11 17 15,-52-19-13-15,52 19 3 0,-46-33-3 16,46 33 3-16,0 0 11 16,0 0 2-16,-40-37 13 0,40 37-8 15,0 0 2-15,0 0 41 16,0 0 32-16,0 56-45 15,20 10-15-15,-7 4-15 0,7 4-3 16,0 0 0-16,-7-4-1 16,20 4-2-16,-14-4-7 15,8-7-5-15,-8-4 7 0,1-7-85 16,-7-15-138-16,-13-37-133 16,0 0-170-16,0 0-51 15</inkml:trace>
  <inkml:trace contextRef="#ctx0" brushRef="#br0" timeOffset="444">7334 47 1039 0,'-53'-30'303'15,"-6"12"-14"-15,-13 18-19 0,-14 7-61 16,-19 11-18-16,-13 27 14 16,0 10-14-16,-7 26-76 0,0 23-18 15,7 21-31-15,19 23-22 16,14 15-31-16,12 7 1 16,21 7-2-16,26-7 1 0,26-11-21 15,26-11 16-15,20-19-1 16,39-11-4-16,7-25 0 0,40-27 11 15,6-22-5-15,6-18-18 16,7-26 20-16,0-14-14 0,-6-23 7 16,-7-19-18-1,0-25 6-15,-20-26-20 0,-13-15-38 16,-19-19 7-16,-27-17 28 16,-26-12 8-16,-20-8-4 0,-20 16 24 15,-19 14 12-15,-20 19-16 16,-26 18-2-16,0 22 1 15,-14 19-2-15,-6 18-56 0,0 15-84 16,0 22-136-16,7 15-195 16,-1 15-132-16</inkml:trace>
  <inkml:trace contextRef="#ctx0" brushRef="#br0" timeOffset="1988">5481 830 763 0,'0'0'130'16,"0"0"74"-16,0 0 18 16,0 0-114-16,0 0-56 0,0 0 6 15,-59-11 13-15,-14 22 1 16,-6 11-16-16,7 8 11 0,0 3-20 16,6 7 22-1,0-6-25-15,20-1-23 0,46-33-11 16,0 0-16-16,-46 52 20 15,46-52-7-15,-6 55 5 0,6-55-22 16,39 52 7-16,-39-52-2 16,66 55 14-16,-13-14-17 15,-7-1-7-15,0-3 27 0,-46-37-4 16,46 48-3-16,-46-48 38 16,19 52-24-16,-19-52-12 0,-19 48-13 15,19-48 13-15,-60 37 3 16,1-15-18-16,0-14 17 15,0-8-7-15,-7-8-2 16,7-3 17-16,-7 0-20 0,14 0-16 16,-1 4 9-16,14 3-1 15,-1 11 35-15,1 12-20 16,39-19-17-16,-46 52 29 0,13 3 21 16,7-3-6-16,13 3-8 15,6-3-9-15,7-4 0 16,7-7-6-16,6-5 5 0,-13-36-8 15,0 0-3-15,46 34 6 16,0-20-13-16,-46-14-1 0,39-7 2 16,-39 7-26-16,0 0-22 15,33-52-5-15,-20 4-4 16,-13-3-12-16,0-5 8 0,-13 1 39 16,0 3 1-16,-13-3 14 15,-7 7-10-15,0 7 21 16,-6 4-19-16,-7 4 32 15,6 3-34-15,1 4 5 0,39 26 22 16,-53-37-6-16,53 37 12 16,0 0 19-16,-52-44-16 15,52 44-1-15,0 0-6 0,0 0 5 16,0 0 49-16,0 0 42 16,0 0-16-16,0 0 20 0,-33 52-13 15,0-4 9-15,0-4-39 16,-6 0-24-16,-7-3-24 15,0-4-7-15,-7-7-10 16,0-4 27-16,1-12-21 0,-1-6 2 16,14-8-2-16,39 0-9 15,-46-19-14-15,46 19-57 16,-40-55-14-16,21-1 11 0,6-3 22 16,13 8 17-16,0 6 19 15,6 12 8-15,-6 33-12 16,0 0 7-16,0 0 29 0,0 0 19 15,40 18 25-15,-14 19 8 16,0 15-5-16,-6 15 11 0,0 3 10 16,-14 0 5-1,1 0 0-15,-14 0-3 0,-6-7-7 16,-7-4-10-16,-19-11-10 16,-7-7-30-16,-13-4-5 0,-7-15-11 15,-13-7 8-15,7-15-10 16,6-8 3-16,-6-14-1 15,13-11-26-15,6-19 22 0,20-10-4 16,7-9 3-16,6-3-2 16,20-3-3-16,13-1-36 15,14-3-96-15,12 0-168 0,14-8-161 16,12-7-207-16,21 4-16 16</inkml:trace>
  <inkml:trace contextRef="#ctx0" brushRef="#br0" timeOffset="2200">4922 327 1353 0,'53'-29'310'16,"6"3"-32"-16,7 0-86 15,-1 4-104-15,8 0-30 0,-8 7-37 16,-6 4-107-16,-13 0-239 16,-46 11-187-16,0 0 13 15</inkml:trace>
  <inkml:trace contextRef="#ctx0" brushRef="#br0" timeOffset="2389">4403 486 1757 0,'0'0'275'16,"0"0"-32"-16,0 0-91 0,-13-44-80 16,13 44-47-16,0 0-151 15,0 0-387-15,46 4-247 16</inkml:trace>
  <inkml:trace contextRef="#ctx0" brushRef="#br0" timeOffset="2594">3982 2441 2307 0,'60'7'290'0,"12"-14"-122"16,0-8-76-16,14-4-52 16,-1-7-48-16,0 4-205 15,-12-7-389-15,-8-4-262 0</inkml:trace>
  <inkml:trace contextRef="#ctx0" brushRef="#br0" timeOffset="2813">3404 693 3362 0,'0'0'64'16,"0"0"-25"-16,-33-41-21 0,33 41-12 15,0 0-51-15,0 0-149 16,0 0-281-16,0 0-484 0</inkml:trace>
  <inkml:trace contextRef="#ctx0" brushRef="#br0" timeOffset="3745">2399 1207 1241 0,'0'0'187'0,"0"0"87"16,0 0 19-16,0 0-24 15,0 0-63-15,0 0-90 0,0 0-50 16,-53 3-35-16,14-3-19 16,39 0 0-16,0 0-8 15,-40-7-4-15,40 7-17 0,0 0 2 16,0-37-29-16,0 37-1 16,40-44 15-16,-1 10-1 0,1 12 18 15,-1 11 5 1,-39 11 2-16,46 15 6 0,-46-15 27 15,26 44 42-15,-13 8 4 16,-26 7 7-16,-6 0-10 16,-21 8-22-16,-12-4-18 0,-1-4-24 15,-6-4-6-15,-7-7-99 16,0-7-163-16,1-8-156 0,6-15-156 16,13-10-33-16</inkml:trace>
  <inkml:trace contextRef="#ctx0" brushRef="#br0" timeOffset="3969">1840 1210 1648 0,'0'0'362'0,"0"0"48"15,-20 48-53-15,-12 4-49 16,-14 0-98-16,0-4-85 15,-7 4-51-15,7-1-40 0,-7-6-22 16,7-12-83-16,0-4-104 16,7-6-110-16,0-9-137 15,39-14-271-15,-33-7-132 16</inkml:trace>
  <inkml:trace contextRef="#ctx0" brushRef="#br0" timeOffset="4169">1886 641 2388 0,'40'-44'254'0,"-40"44"-12"16,0 0-98-16,0 0-81 15,0 0-23-15,0 0-107 0,0 0-184 16,0 0-240-16,0 0-251 15,0 0 10-15</inkml:trace>
  <inkml:trace contextRef="#ctx0" brushRef="#br0" timeOffset="4556">1144 808 1743 0,'0'0'385'0,"0"0"-49"16,0 0-121-16,0 0-10 15,0 0-24-15,0 0-53 16,46 44-43-16,-7 11-28 0,-13 16-31 16,-19 6 18-16,-20 8-2 15,-14 0-11-15,-19 0 17 0,-19 4-25 16,-14-8-1-16,-13-7-1 15,-13-15 1-15,-7-4-15 16,-6-14-2-16,-1-11 17 0,14-23-16 16,7-11 12-16,19-18-4 15,7-18-14-15,19-20-6 0,14-13 14 16,12-9-8 0,14-10 6-16,20 0 2 0,19-5-14 15,27 5-1-15,6 7 7 16,20 4-15-16,-1 11-98 0,8 7-120 15,-1 15-168-15,-6 18-270 16,-7 15-171-16</inkml:trace>
  <inkml:trace contextRef="#ctx0" brushRef="#br0" timeOffset="4729">565 1136 2503 0,'0'0'188'0,"0"0"67"0,0 0 11 16,0 0-59-16,0 0-106 16,0 0-47-16,0 0-43 0,0 0-162 15,0 0-215-15,0 0-431 16,0 0-268-16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28.6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1742 399 981 0,'0'0'124'16,"0"48"104"-16,0-48-2 16,-26 63-16-16,6-15-34 0,20-48-42 15,-52 55-50-15,6-18-40 16,0-3-5-16,-7-9-16 16,-6-10-5-16,0 0-14 0,0-11-11 15,6-4 10-15,14-8-3 16,39 8-3-16,-53-26 11 0,53 26-8 15,-52-40 0-15,52 40 0 16,-40-52 6-16,40 52 4 16,-19-44 10-16,19 44 0 15,0 0-7-15,0 0-4 16,0 0-2-16,0 0 37 0,0 0 19 16,0 0 33-16,0 59-7 15,0 0-7-15,13-4 7 0,-7 4-14 16,7 4-4-16,7-4-12 15,0 4-17-15,-7-7-14 16,0-1-9-16,7-7-10 0,-7-4-2 16,-13-44 2-16,13 52-16 15,-13-52 9-15,13 48 4 0,-13-48-40 16,-6 45-91 0,6-45-116-16,0 0-157 0,0 0-211 15,-13 44-16-15</inkml:trace>
  <inkml:trace contextRef="#ctx0" brushRef="#br0" timeOffset="365">1480 1223 1010 0,'0'0'260'0,"0"0"54"15,0 0 13-15,0 0-56 16,0 0-31-16,0 0-66 0,0 0-66 16,0 0-38-16,0 0-34 15,0 0-10-15,39 37-5 16,-39-37-10-16,0 0 0 0,0 0-8 16,39-4 3-16,-39 4-6 15,0 0 3-15,20-37-8 0,-20 37 12 16,7-37 30-16,-7 37-3 15,0 0 0-15,0 0-19 16,0 0 2-16,0 0-6 16,-53 26-8-16,53-26-3 15,0 0 9-15,-39 45-12 0,39-45-87 16,0 0-106-16,0 0-172 16,0 0-172-16,-7 51-119 0</inkml:trace>
  <inkml:trace contextRef="#ctx0" brushRef="#br0" timeOffset="836">2222 0 629 0,'0'0'141'0,"0"0"72"15,0 0 83-15,0 0-6 0,0 0-38 16,7 52-23-16,6 3-42 16,0 12-12-16,7 14-29 15,-7 22-21-15,0 12-17 0,-7 11-36 16,-6-1-26-16,0 1-10 15,-13-1-19-15,0-3-17 0,-20-7 4 16,1-4-4-16,-14-4-4 16,-14-7-145-16,-5-8-188 15,-8-14-253-15,-5-12-93 16</inkml:trace>
  <inkml:trace contextRef="#ctx0" brushRef="#br0" timeOffset="1176">369 163 1214 0,'0'0'174'0,"-20"-45"120"16,20 45 38-16,0 0-66 15,0 0-74-15,-39-7-20 0,-14 36-3 16,1 38-35-16,-7 36-37 16,6 23-38-16,0 18-38 15,27 8-12-15,6-5 10 0,34-3-19 16,12-7-3-16,13-8 13 15,20-3-46-15,14-11-156 16,-8-8-230-16,8-15-348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41.9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1866 2465 1026 0,'0'0'19'0,"0"0"-26"0,0 0 128 15,0 0 69-15,0 0 34 16,33 29-23-16,0 20-29 16,0 24-35-16,13 16-12 0,0 22-28 15,13 7-3-15,7 11-6 16,0 4-16-16,6-3-17 0,0 3-17 16,7-11-17-1,-7 0 0-15,7-8-14 0,-7 1 17 16,1-1 30-16,-8-7 3 15,1-7-22-15,-7-4-7 0,0-7-8 16,-6-8-15-16,0-7 5 16,-7-3-6-16,-7-12-16 0,0-7 12 15,-6-8 0-15,-6-7-4 16,-8-11 1-16,-19-26 3 0,20 22 2 16,-20-22-8-16,0 0 8 0,0 0 15 15,0 0-22-15,0 0 20 16,0 0-19-16,0 0 9 0,0 0-16 15,0 0 20-15,0 0-19 16,0 0 24-16,0 0-24 16,0 0 23-16,0 0-36 0,0 0-9 15,0 0-62-15,0 0 5 16,-7-29-43-16,7 29-34 0,0 0-22 16,-32-26 10-16,32 26 8 0,-46-15 32 15,0 11 43-15,6 8 11 16,1 0 13-16,-1-4 10 0,40 0 39 15,-52 0-6-15,12 0-16 16,40 0 25-16,-52-11 10 0,12 0-2 16,40 11 35-16,0 0-17 15,-46-26-15-15,46 26 4 16,0 0 4-16,-39-30 8 0,39 30 11 16,0 0-2-16,0 0-1 15,-46-29 10-15,46 29 11 0,0 0 22 16,0 0-50-16,-40-19 48 0,40 19-34 15,0 0 25-15,0 0 5 16,0 0-17-16,0 0 8 0,0 0-21 16,0 0-6-16,0 0-15 15,0 0 26-15,0 0-7 0,0 0 58 16,0 0 23-16,0 0-41 0,0 0 9 16,0 0-12-1,0 0 15-15,20 33-24 0,-20-33 4 16,26 34-7-16,-26-34 14 0,40 37-36 15,-1-11 2-15,-6-4-26 16,7-8 20-16,-8 5-11 0,8-4 16 16,-7-4-19-16,0 0 4 15,-7 0-13-15,-26-11 20 0,33 11-17 16,-33-11 20-16,26 7-15 0,-26-7 54 16,0 0-15-16,0 0 22 15,0 0-42-15,0 0-2 0,0 0-18 16,0 0 5-16,20-33-5 15,-14-4 6-15,-6 8-19 16,7-12 16-16,-7 4-15 0,0-7 11 16,6 3-10-16,1-3 10 15,-7-1-3-15,7 4 11 0,-1 8 4 16,-6 33 9-16,13-41-8 0,-13 41-3 16,0 0-13-16,13-37 0 15,-13 37 5-15,0 0-5 0,0 0 6 16,0 0-9-16,0 0 3 15,0 0-11-15,0 0-14 0,0 0-107 16,0 0-94-16,0 0-159 16,0 0-152-16,0 0-38 15</inkml:trace>
  <inkml:trace contextRef="#ctx0" brushRef="#br0" timeOffset="941">4015 4938 1139 0,'0'0'264'16,"0"22"45"-16,0 4-21 16,0 7-48-16,7 15-22 0,-1 11-50 15,8 11-46-15,5 4-23 16,1 0-18-16,6 0-9 15,1-4-18-15,5-3-11 0,1-5-13 16,-6-10-11-16,-1-11 7 16,0-4-26-16,-26-37 13 0,20 37-13 15,-20-37 0-15,0 0 0 0,13 29-9 16,-13-29-3-16,0 0-93 16,0 0-96-16,0 0-169 0,0 0-176 15,0 0-70-15,0 0 17 16</inkml:trace>
  <inkml:trace contextRef="#ctx0" brushRef="#br0" timeOffset="1553">4633 5599 1284 0,'0'0'244'0,"0"0"19"15,-13-30-42-15,13 30-11 16,0 0-61-16,0 0-55 0,0 0 1 16,0 0-3-16,0 0-18 15,-20 34-32-15,14-1-18 0,-1 0 2 16,7-3-12-16,0-30-4 0,13 33 18 15,-13-33-16-15,26 29 0 16,-26-29 2-16,33 15-14 0,0-15 4 16,-33 0 0-16,33-11-2 15,-33 11-2-15,0 0-10 0,33-37 23 16,-20 4-21-16,0 0 10 0,-6-1-2 16,-7 5 6-16,0 29-9 15,-7-41 3-15,7 41 36 16,-6-29 22-16,6 29 17 0,0 0-4 15,0 0-2-15,0 0-2 0,0 0-13 16,-46 22-6-16,46-22-17 16,-33 41-20-16,6-8 7 0,27-33-11 15,-19 33 6-15,19-33-8 16,0 0 6-16,13 33-11 0,-13-33 10 16,33 11-10-16,0-11 3 0,-33 0-3 15,39-11-4-15,-39 11 13 16,33-26-16-16,-33 26 14 0,26-33-14 15,-13 7 9-15,-13 26-5 16,0 0 3-16,7-29 0 16,-7 29-5-16,0 0 10 0,0 0-17 15,0 0-13-15,-26 3-74 0,26-3-54 16,0 0-57-16,0 0-115 16,0 0-131-16,0 0-89 0,0 0-65 15</inkml:trace>
  <inkml:trace contextRef="#ctx0" brushRef="#br0" timeOffset="1965">5185 5484 1399 0,'0'0'351'0,"0"0"44"0,0 0-17 15,0 0-91-15,0 0-80 0,7 30-71 16,-7-30-60-16,0 0-17 15,0 33-33-15,0-33 6 0,0 0-15 16,6 26-9-16,-6-26 8 0,0 0-16 16,33 15 11-16,-13-15-16 15,6-11 5-15,-26 11 6 0,26-22-10 16,-6-1 10-16,-20 23-14 16,20-33 11-16,-14 7-3 0,-6 26 0 15,0-33 2-15,0 33 34 0,-13-18 14 16,13 18 3-16,0 0 39 15,-46 14 5-15,13 9 0 16,-6 6-16-16,39-29 5 0,-33 44-32 16,7-10-12-16,26-34-20 15,-20 33-14-15,20-33 6 0,-13 29-19 16,13-29 19-16,0 0-14 0,0 0-72 16,33 4-71-16,0-8-70 15,-1-7-31-15,1-3-54 0,-6-5-57 16,5-3-152-16,8-4-156 0,-1-7 19 15</inkml:trace>
  <inkml:trace contextRef="#ctx0" brushRef="#br0" timeOffset="2294">5829 5244 1557 0,'0'0'336'16,"0"0"22"-16,0 0-61 0,-33 26-87 15,33-26-67-15,-20 22-39 16,20-22-34-16,-13 22-34 0,13-22-5 16,0 0-3-16,0 0-9 0,0 0-19 15,46 15-6-15,-13-18 14 16,0-9 1-16,-33 12-5 0,33-18-11 16,-33 18 20-16,20-33-8 15,-20 33 13-15,0-30 15 16,0 30 8-16,-14-29 10 0,14 29 8 15,0 0 3-15,-39-15-19 0,0 15-19 16,6 3-12-16,0 9 1 16,33-12-8-16,-40 33-9 0,14-4 4 15,26-29-35-15,-26 30-109 0,13 0-124 16,13-30-169-16,0 0-256 16,-7 33-105-16</inkml:trace>
  <inkml:trace contextRef="#ctx0" brushRef="#br0" timeOffset="3445">3575 5776 820 0,'0'0'198'15,"0"0"64"-15,0 0 44 0,0 0-56 16,0 0-53-16,0 0-58 16,0 0-7-16,26-11 61 0,-26 11-28 15,0 0-29-15,20 33-28 16,-7-7-21-16,-6 4-17 0,-7-30 3 15,-7 44-16-15,1-14-20 0,6-30-15 16,-20 37-8-16,20-37-5 16,-33 33-4-16,33-33-9 0,-26 22 4 15,26-22-4-15,0 0-5 16,-33 11-21-16,33-11-10 0,0 0-2 16,0 0-6-16,-33-26 7 0,33 26 7 15,-20-33 24-15,20 33 6 16,-19-30 4-16,19 30-4 0,0 0 0 15,0 0 4-15,0 0 16 16,0 0 17-16,-33 26 5 0,33-26-1 16,-27 34-7-16,27-34-7 15,-32 33-6-15,32-33-9 0,-27 37 8 16,27-37-9-16,-33 29 0 16,33-29-2-16,0 0-1 0,-26 15-4 15,26-15-6-15,0 0-26 0,-33 0-17 16,33 0-8-16,0 0-2 15,-26-41-3-15,6 5 22 0,14 6 11 16,6 30 8-16,-7-30 10 0,7 30 11 16,0 0 0-16,0 0-7 15,0 0 32-15,0 0 30 16,0 0 5-16,0 0 0 0,-26 41-7 16,13-11-2-16,13-30-12 15,-27 29-17-15,27-29-5 0,0 0-9 16,0 0-2-16,-32 26 0 0,32-26-6 15,0 0 0-15,-33 0-5 16,33 0 2-16,0 0-10 0,-40-33-22 16,21-4-8-16,12-7-8 0,-6-8 7 15,13 0 2-15,-7 0 27 16,7 8 15-16,0 11 4 16,0 33-9-16,0-30 5 0,0 30-3 15,0 0 30-15,0 0 16 16,-6 37-11-16,-1 0 1 0,7 0-6 15,0 4 1-15,7 3 1 0,6-7 8 16,0 4 13-16,-6 3 13 16,6-3 9-16,0 3 9 0,0 4-5 15,-6 0 13-15,-7 4 4 0,-7-1-7 16,0 5-1-16,-6-4 9 16,-13-4 0-16,0-4-5 0,-1-3 5 15,27-41-33-15,-52 37-14 16,12-12 3-16,40-25 11 15,-32 19-12-15,32-19-30 0,0 0-2 16,-40-22-9-16,14-15-13 0,6-11-6 16,7-11-30-16,6-4-15 15,7 0 1-15,-6 0-33 0,6 8-69 16,0 3-41-16,6 15-24 0,1 4-23 16,-7 33-52-16,0 0-88 15,0 0-176-15,0 0-107 0,39 0 9 16</inkml:trace>
  <inkml:trace contextRef="#ctx0" brushRef="#br0" timeOffset="3724">3062 6729 1500 0,'40'19'314'16,"-40"-19"34"-16,0 0-58 0,0 0-70 15,39-7-76-15,-39 7-59 16,46-8-47-16,-46 8-16 0,40-7-5 16,-40 7-12-16,0 0 5 0,39 11 6 15,-39-11-10-15,33 22 3 16,-33-22 13-16,13 30-19 16,-13-30 0-16,0 40 4 0,0-40-7 15,-20 33 0-15,20-33-49 0,-39 26-76 16,39-26-112-16,-46 15-147 15,7-15-139-15,39 0-32 0,-46-26-7 16</inkml:trace>
  <inkml:trace contextRef="#ctx0" brushRef="#br0" timeOffset="3950">3430 5185 1350 0,'0'0'305'0,"-39"33"51"15,6 4 18-15,-6 11-60 0,-1 0-70 16,1 4-90-16,-1 0-68 0,-6 0-44 16,7-4-22-16,-7-4-76 15,0 0-117-15,-7-3-155 0,1 0-220 16,-1-5-183-16</inkml:trace>
  <inkml:trace contextRef="#ctx0" brushRef="#br0" timeOffset="-8651">14544 1837 462 0,'0'0'142'16,"0"0"10"-16,0 0-24 15,0 0 8-15,0 0-44 0,0 0-72 16,0 0 41-16,0 0 147 15,45 7 17-15,-45-7-31 0,46 63-34 16,-19 7-36-16,6 15-37 16,-1 15-30-16,1 0-1 15,-6 3-38-15,-8-3 31 0,-12 3 13 16,-1-3-26-16,-19 0-23 16,-6 3-4-16,-21-3-9 15,-12 4 6-15,-21-1-52 16,-5-7-131-16,-8-7-151 0,1-8-96 15,-1-15-64-15,1-10 0 16</inkml:trace>
  <inkml:trace contextRef="#ctx0" brushRef="#br0" timeOffset="-8047">11981 1940 377 0,'33'-29'187'0,"-33"29"4"15,0 0-68-15,0 0-53 16,0 0 44-16,0 0 87 0,6 99-28 16,-19 27-59-16,-13 18-18 15,-14 19-17-15,7 10-15 16,7 5-13-16,20 3-12 0,6-11-33 16,26-15 9-16,33-22-8 15,20-19-168-15,33-25-164 0,19-19-128 16,7-18-514-16</inkml:trace>
  <inkml:trace contextRef="#ctx0" brushRef="#br0" timeOffset="7313">5395 0 869 0,'0'0'35'16,"46"-26"101"-16,-6 18-17 16,6 8 9-16,13 19-63 0,0 7 75 15,13 14 47-15,14 16-23 16,-1 7-12-16,7 18-5 15,0 8-11-15,-6 10-17 0,6 5-39 16,-7 7-11-16,-6 7-16 16,0 11 44-16,-7 8 12 15,7 3-16-15,0-3-42 16,-7 3 20-16,7-2-18 0,-7 2 5 16,7 1-2-16,-7-1 9 15,1 1-12-15,-1-5 2 0,0 5-19 16,-6-5 8-16,1 1-7 15,-8 0-12-15,6-4-17 0,-5 0 17 16,-1-11 0-16,0-4-11 16,0-15 4-16,0-3 1 0,-6-8-3 15,-1-10 8-15,1-8-5 16,-7-4-7-16,0-4-5 16,0 1 2-16,0-4-1 0,0 3 30 15,-7-3-6-15,1 0-7 16,-1 0 0-16,7 3-16 0,-7 4 11 15,1-3 5-15,6-4-5 16,0 4 2-16,0-4-1 0,0 3-7 16,6-3-5-16,-6 4-3 15,7 3 3-15,-7 0 2 0,0 8 6 16,0 7 5-16,7 0 11 16,-7 7 13-16,0 0-13 0,0 1-10 15,6 3-7-15,7-4 9 16,-6 1-7-16,-1-5-4 15,8 1 9-15,-1 0-14 0,0-5-2 16,0 1 2-16,7 0 2 16,-7-3-11-16,7 3 10 0,-1-8-6 15,-6-3-12-15,7-7 11 0,0-1-1 16,-7-7 5-16,7 0-7 16,-7 4 5-16,7-7-10 0,-7-5 15 15,-7 1-8-15,1-4-7 16,-1-4 5-16,-12-3 8 0,6-4-12 15,-13 0-3-15,-7-4 13 16,0-7-1-16,-6-7-10 0,-20-19 5 16,26 22 6-16,-26-22 0 0,0 0-6 15,0 0-3-15,0 0 8 16,0 0 8-16,20 15-7 16,-20-15-13-16,0 0 1 0,0 0 12 15,0 0-6-15,0 0-10 16,0 0-6-16,0 0-4 0,0 0-28 15,0 0-43-15,0 0-40 0,0 0-15 16,0 0 2-16,0 0-7 16,0 0-2-16,0 0 38 0,0 0 31 15,26-4-6-15,-26 4-9 16,20 11 4-16,-20-11 18 0,0 0 9 16,0 0-11-16,33 37 20 15,-33-37 34-15,33 29-7 16,-33-29 18-16,0 0 20 0,26 34-16 15,-26-34 2-15,20 29 14 0,-20-29 0 16,19 30-17-16,-19-30 11 16,0 0 6-16,0 0-30 0,0 0 10 15,0 0-14-15,0 0-45 16,0 0 73-16,0 0-230 0,0 0-17 16,0 0-77-16,0 0-34 15,0 0 0-15,-26-30-4 16</inkml:trace>
  <inkml:trace contextRef="#ctx0" brushRef="#br0" timeOffset="7709">10496 7457 608 0,'-40'11'122'16,"40"-11"6"-16,0 0-7 0,0 0 47 15,0 0 23-15,0 0 22 16,0 0-22-16,13 30-40 16,-13-30-19-16,40 29-7 0,6-6-24 15,-13-5 20-15,6 1 9 16,0-1-22-16,-6 4-29 0,0-3-9 16,0 3 1-16,0 5-21 15,-33-27-17-15,33 26 10 0,-7-4-14 16,-26-22 1-16,20 15 26 0,-20-15-8 15,0 0-2-15,0 0-7 16,33-19-11-16,-33 19-17 0,19-44 1 16,-6 2 4-16,-13 1-16 15,7-10 0-15,0-1 10 16,-1-3-16-16,1-8 6 0,-1 7 2 16,1 5-11-16,6 3 5 0,-6 7-25 15,-1 11-83-15,-6 30-89 16,7-29-143-16,-7 29-219 0,0 0-150 15</inkml:trace>
  <inkml:trace contextRef="#ctx0" brushRef="#br0" timeOffset="8800">11882 8046 1797 0,'0'0'306'0,"0"0"34"16,0 0-19-16,-33 33-61 15,33-33-83-15,-39 37-64 0,6-8-28 16,0-6-37-16,33-23-32 16,-39 22 1-16,6-11-3 0,33-11-21 15,-33 15 11-15,33-15 3 0,0 0-12 16,0 0-2-16,0 0 7 15,0 0-17-15,-20-41-24 0,20 4 4 16,7-7-16-16,13-1 8 16,6 5 36-16,-6 3-6 0,6 4-3 15,-6 7 21-15,6 11 1 0,-6 11-7 16,6 8-1 0,0 14 11-16,0 12-4 0,-6 11-11 15,-7 3 2-15,7 11 18 0,0 4 6 16,6 1 6-16,0 2-13 15,7-3 5-15,7-7 14 0,-1 0-7 16,0-4-13-16,7-7-3 16,0-8-4-16,0-7-6 0,0-4-2 15,-6-11-10-15,-40-11-86 0,39 11-89 16,-39-11-151-16,0 0-210 16,0 0-90-16,0 0 22 0</inkml:trace>
  <inkml:trace contextRef="#ctx0" brushRef="#br0" timeOffset="9182">12618 8326 1173 0,'0'0'247'0,"0"0"-5"16,0 0-39-16,0 0-56 15,0 0-35-15,0 0-31 0,0 0-20 16,40-7-30-16,-8 3-1 16,1 1-12-16,0-1 4 15,-7 0-11-15,-26 4-11 0,40-11-4 16,-40 11 15-16,33-18-18 16,-33 18 3-16,0 0 1 0,13-30 3 15,-13 30 11-15,-7-29 18 0,7 29 7 16,0 0 27-16,-39-15 1 15,6 15 3-15,0 7-1 0,0 12-4 16,0 3-22-16,33-22-16 16,-26 26-9-16,26-26-10 0,0 0-2 15,-26 29 2-15,26-29-5 16,0 0-28-16,0 0-98 0,0 0-147 16,0 0-156-16,0 0-102 0,39 15 5 15</inkml:trace>
  <inkml:trace contextRef="#ctx0" brushRef="#br0" timeOffset="9592">13118 8123 1063 0,'0'0'299'15,"0"0"48"-15,0 0-36 0,0 0-80 16,0 0-67-16,32 26-58 0,-32-26-41 15,33 22-24-15,-33-22-14 16,40 15-3-16,-14-11-16 0,-26-4 2 16,39-4 4-16,-6-7-8 15,0-4-4-15,0 0-2 0,-33 15-4 16,33-33 13-16,6 0-23 16,-12 3 7-16,-1-7 18 0,-13 0-11 15,-6 4 0-15,-7 33 52 0,0-33 41 16,0 33-16-16,0 0 26 15,-40 0 3-15,7 15 6 0,-6 7-23 16,-1 4-34-16,14 0-18 16,26-26-18-16,-33 37-9 15,33-37-14-15,-26 29 4 0,26-29 4 16,0 0 5-16,0 0-16 0,0 0 7 16,0 0-10-16,0 0-20 15,33 11-38-15,-33-11-46 0,33-7-62 16,-33 7-98-16,0 0-106 15,0 0-191-15,0 0-78 0</inkml:trace>
  <inkml:trace contextRef="#ctx0" brushRef="#br0" timeOffset="10108">11278 8375 1393 0,'0'0'232'0,"0"0"60"0,0 0 5 16,0 0-65-16,0 0-71 15,39 7-51-15,-39-7-42 16,0 0-21-16,0 0-26 0,0 0 3 16,0 0-24-16,20 37 0 0,-20-37 0 15,0 0 11-15,0 0-4 16,-20 37-4-16,20-37-9 0,0 0 3 16,-39 29-7-16,39-29 2 15,-46 11-2-15,46-11-32 0,-40-7-11 16,40 7 1-16,-39-11 16 0,39 11 19 15,0 0 3-15,0 0 9 16,-27-37-6-16,27 37 15 0,0 0 1 16,0 0 36-16,0 0 47 15,-32 0 6-15,32 0 16 16,-33 26-22-16,33-26-32 0,-46 37-27 16,0-4-19-16,6-3-2 15,-6-5-5-15,7 1-3 0,-7-7-5 16,-7-1 9-16,7-3-29 0,0-4-69 15,13 4-100-15,33-15-178 16,0 0-253-16,-46 4-52 0</inkml:trace>
  <inkml:trace contextRef="#ctx0" brushRef="#br0" timeOffset="10334">11107 8840 1265 0,'46'0'314'0,"-46"0"48"15,46-18-68-15,-46 18-115 16,39-23-101-16,-39 23-42 0,0 0-12 16,0 0-73-16,0 0-62 15,0 0-128-15,0 0-145 16,0 0-53-16,0 0 24 0,0 0 27 15</inkml:trace>
  <inkml:trace contextRef="#ctx0" brushRef="#br0" timeOffset="10490">10837 9180 1097 0,'0'0'179'15,"0"0"-22"-15,0 0-38 16,0 0-47-16,0 0-26 0,0 0-40 15,33-48-44-15,-33 48-131 16,46-59-168-16,-13 11-90 0</inkml:trace>
  <inkml:trace contextRef="#ctx0" brushRef="#br0" timeOffset="11420">10791 8437 1003 0,'-39'4'250'0,"39"-4"0"0,0 0-23 0,0 0-39 16,0 0-58-16,0 0-36 15,-33 26-12-15,33-26-21 16,0 0 4-16,0 0 8 0,0 0 16 15,0 0 0-15,0 0-28 16,0 0-38-16,0 0-13 0,0 0-10 16,0 0 0-16,-33-33 0 0,13-1 0 15,1 1 6-15,6-11-2 16,6-4-4-16,0 0-3 0,1 7 3 16,6 0-8-16,-7 8 4 15,7 4 6-15,-6 6 6 0,6 23-8 16,0 0-10-16,0 0 10 0,0 0 48 15,0 30-6-15,6 3-27 16,1 1-4-16,-1 6 1 16,-6 1 10-16,7-1-7 0,0-3-11 15,-7 0 0-15,0-37 4 16,0 37 8-16,0-3 8 0,0-34-8 16,0 0-13-16,0 0 0 0,-27 29 10 15,27-29-7-15,-33 15-9 16,33-15 3-16,-32 0 5 0,32 0-15 15,0 0-7-15,-33-26 4 16,33 26 20-16,0 0-15 0,-27-26 0 16,27 26 5-16,0 0 9 15,0 0-13-15,0 0 0 0,0 0 18 16,0 0 0-16,-19 33-11 16,6-3 0-16,6 0 7 0,0-1 12 15,7-29-7-15,-6 37-12 16,6-37-7-16,-7 33 21 0,7-33-5 15,0 0-16-15,0 0 7 0,0 0 0 16,-19 30 12-16,19-30-12 16,0 0-5-16,0 0-10 0,0 0 15 15,0 0-4-15,-27-33-20 16,8 3-3-16,12-3 9 0,7 33 21 16,-7-30-3-16,7 30-11 15,0 0 5-15,0 0 11 0,0 0-3 16,0 0 2-16,0 0 0 15,0 0 33-15,7 33 6 0,-7-33 15 16,13 56 8-16,-13 3 40 16,0 7-13-16,0-3-30 0,-6 4-6 15,-1-1-3-15,-6-3-5 0,0-11-5 16,-7-4-19-16,0-8 1 16,-6-10-26-16,26-30 12 0,-46 33-4 15,7-14-8-15,6-16 0 16,0-10-3-16,33 7 13 15,-33-22-6-15,33 22-4 0,-20-48 8 16,7 0-8-16,13 7 4 0,7-7-1 16,6 0-3-16,7-11-3 15,6 0-35-15,7-8-73 0,-7-3-86 16,7 4-130-16,0 3-179 16,6-4-183-16,-6 5 28 0</inkml:trace>
  <inkml:trace contextRef="#ctx0" brushRef="#br0" timeOffset="11685">11067 7066 1715 0,'0'0'312'0,"0"0"57"0,0 0-47 16,-6 44-82-16,-7-3-79 0,-14-1-77 16,1 1-48-16,0 3-24 15,-1-3-9-15,-5 3-21 0,-1 1-78 16,0 3-106-16,-7 3-120 16,8 5-141-16,-8-1-105 15,1 1 13-15,6 4 59 0</inkml:trace>
  <inkml:trace contextRef="#ctx0" brushRef="#br0" timeOffset="12268">10338 8293 419 0,'-20'30'77'16,"20"-30"9"-16,0 0 15 15,0 0 26-15,0 0-9 0,0 0 10 16,-26 44-17-16,26-44 10 0,0 0-3 16,0 0-17-16,-13 37 26 15,13-37-42-15,0 0-8 0,0 0 5 16,0 0-19-16,0 0 2 15,0 0-6-15,0 0 42 0,0 0 2 16,0 0 13-16,0 0-45 16,0 0-28-16,0 0 17 0,-33 7-27 15,33-7-11-15,0 0-7 16,-26-29-11-16,12-8-1 0,1 4 6 16,13-12-20-16,0-14 11 15,7 11 8-15,-1-4-23 0,1 4 15 16,0 12 7-16,-7 2-13 0,6 8 13 15,-6 26-10-15,7-22 8 16,-7 22-5-16,0 0-12 0,0 0 20 16,0 0-8-16,0 0 45 0,0 0 29 15,-7 22-16-15,7 8 1 16,0 7-2-16,0 4-13 16,0 3 5-16,0 0 0 0,-6 15-13 15,6-3-6-15,-7-5-20 16,7 1 1-16,-7 0 1 0,7-8-12 15,0-7 0-15,0-37 6 0,0 41-14 16,0-41 8-16,0 0-50 16,14 37-94-16,-14-37-149 0,0 0-232 15,0 0-137-15,0 0-39 16</inkml:trace>
  <inkml:trace contextRef="#ctx0" brushRef="#br0" timeOffset="14173">1932 6652 451 0,'-26'15'50'16,"26"-15"80"-16,-33 25 14 0,0 1 32 15,-6 4-11-15,6-1 16 16,-7 5 19-16,1 6-35 0,0 5 3 15,-7 10 17-15,-7 4-23 16,0 4-1-16,-6 7-26 16,-13 15-26-16,0 4-2 0,-7 11-28 15,-7-1-16-15,-5 5-8 16,-1 4-13-16,0-5-16 0,-7 1 13 16,-6-4-13-16,0-4 17 15,0-8-18-15,6-6-10 0,20-16 6 16,7-14-14-16,13-4-15 15,13-11 23-15,6-11-20 0,40-26 10 16,0 0 1-16,-39 33-21 16,39-33 6-16,0 0-22 0,0 0 17 15,0 0-10-15,0 0 24 16,0 0-23-16,0 0 11 16,0 0-13-16,0 0-3 0,0 0-19 15,0 0 22-15,0 0-9 16,33-41-25-16,-7 4 14 0,-26 37-6 15,33-48 6-15,0 4-4 0,-14 7 10 16,-5 0 12-16,5 0-7 16,1 0 12-16,0-3-27 0,-14 3 20 15,7-4 2-15,-6 8 17 16,0-4-2-16,6 4-6 0,-7 7 28 16,-6 26-15-16,0-34 8 15,0 34-15-15,7-29 16 16,-7 29-4-16,0 0 15 0,0 0-19 15,0 0 14-15,0 0-25 16,0 0 15-16,0 0-16 0,0 0 29 16,0 0-29-16,0 0 26 15,0 0-10-15,0 0 35 0,0 0-16 16,0 0 60-16,-7 37-45 16,1 0 14-16,-1 3 4 0,-6 8-8 15,0 4 29-15,0 0-20 0,-14 7 8 16,8 0-23-16,-14 4-7 15,7-8-1-15,-1-3-16 0,1-11 1 16,6-1-15-16,20-40 0 16,-26 41 14-16,26-41-14 0,0 0 13 15,0 0-13-15,-20 37 5 16,20-37 7-16,0 0-32 16,0 0 52-16,0 0-1 0,0 0-20 15,0 0 7-15,27 37-3 16,-27-37-2-16,0 0 1 0,52 18-2 15,-6-7-12-15,-6-11 4 16,-1 0-4-16,0-7-9 0,-39 7 20 16,53-7-20-16,-14-4 16 0,-39 11-12 15,40-8 1-15,-40 8-113 16,0 0-130-16,0 0-243 0,0 0-162 16,0 0-47-16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0:02.1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1643 1308 514 0,'0'0'95'0,"0"0"22"0,0 0 12 16,0 0-27-16,0 0-15 15,0 0-29-15,0 0 8 0,0 0-15 16,0 0 17-16,0 0 35 16,0 0-37-16,0 0 2 15,0 0 10-15,0 0 3 16,0 0-32-16,0 0-10 0,0 0-3 16,0 0 16-16,0 0-28 15,0 0-17-15,0 0-10 16,0 0 33-16,0 0-36 0,0 0 6 15,0 0-15-15,0 0-14 16,0 0-106-16,0 0-81 0,0 0-29 16,0 0 1-16,0 0-14 15,0 0 0-15,0 0 4 0</inkml:trace>
  <inkml:trace contextRef="#ctx0" brushRef="#br0" timeOffset="854">1775 1352 579 0,'0'0'192'0,"0"0"60"15,0 0 2-15,0 0 10 16,0 0 9-16,0 0-33 0,0 0-46 16,-13 30-58-1,6-1-58-15,7 4-16 0,0 8-19 16,7 0 8-16,-1-4-9 16,-6 0-13-16,0-8 7 0,0 8-8 15,0-11-26-15,-6-4 12 16,6-22-14-16,-14 26 8 0,14-26-2 15,0 0-6-15,0 0-6 16,-26 11-7-16,26-11 9 16,0 0-12-16,-33-37-43 0,14 0-7 15,-1 8 32-15,7-1 7 16,13 30 1-16,-13-29 19 0,13 29 9 16,0 0 6-1,0 0-17-15,-40 25 13 0,14 9 9 16,6 14 10-16,0 3 3 15,1 1-20-15,6 0 6 0,6-4 7 16,0-8-3-16,7-3-19 16,7-7 12-16,6-4-4 0,-13-26-10 15,0 0 11-15,26 22 4 16,-26-22-15-16,27 7 11 16,-27-7-25-16,0 0-3 0,0 0 11 15,0 0-28-15,13-29-1 16,-13 29 12-16,0 0-48 15,0 0 20-15,0 0-27 0,-33-26 20 16,0 15 29-16,33 11 17 16,-39 18 17-16,6-3-9 0,33-15 25 15,-46 45 49-15,13-1 23 16,7-4 1-16,6 5 8 16,0 3-27-16,14 4-32 0,6-4-9 15,6 0-5-15,7-8-11 16,7-6-6-16,6-1-14 0,7-7 14 15,0-8-15-15,0-14-85 16,6-8-108-16,-6-11-139 0,-33 15-151 16,33-37-49-1</inkml:trace>
  <inkml:trace contextRef="#ctx0" brushRef="#br0" timeOffset="1067">1545 1171 1484 0,'0'0'116'16,"0"0"75"-16,13-30 7 0,-13 30-86 15,0 0-39-15,39-18-40 16,-6 7-183-16,0 7-224 0,0 4-183 15</inkml:trace>
  <inkml:trace contextRef="#ctx0" brushRef="#br0" timeOffset="1280">1854 2298 1769 0,'19'22'258'0,"8"-15"80"0,5-7-36 16,1-14-92-16,13-12-107 15,0 4-60-15,7-12-54 16,-7-6-134-16,0 10-174 0,-7-7-190 16,-12 8-108-16,-27 29-53 15</inkml:trace>
  <inkml:trace contextRef="#ctx0" brushRef="#br0" timeOffset="2678">782 1293 1498 0,'-6'-33'138'0,"-1"7"32"0,7 26 17 16,-6-37 2-16,6 37-28 15,-13-30-33-15,13 30-46 0,0 0-38 16,0 0-18-16,0-29-19 16,0 29 15-16,0 0 56 0,0 0 13 15,6 44 6-15,1-3-17 16,6 10-3-16,0 12-19 15,7 4-22-15,-1-1-29 0,1 1 3 16,-7 3-3-16,7-7-2 16,-7 0 0-16,-6-12-13 0,-1 1 10 15,1-11 1-15,-1-8 6 16,-6 0-13-16,0-33 4 0,-6 26 0 16,6-26 0-16,0 0-3 15,0 0 3-15,-26 19-10 16,26-19-26-16,-33-12-5 0,33 12-33 15,-40-40-5-15,14-5 11 16,-7 5-3-16,0-8-3 0,7-11 31 16,-7 0 16-16,13-4 14 15,-6 4-1-15,6 3 14 0,7 12 0 16,-6 3-10-16,5 15 10 16,14 26 0-16,0 0-8 0,-13-29 8 15,13 29 0-15,0 0-4 16,0 0 4-16,0 0 0 0,0 0 0 15,0 0 8-15,0 0-15 16,0 0 15-16,0 0-2 0,0 0 2 16,0 0-12-16,0 0 10 15,0 0-6-15,0 0-3 16,0 0-3-16,13 37 6 0,1-4-3 16,-1 4 22-16,0 0-24 15,-7-8 9-15,8 8-4 0,-8-7 0 16,-6 3 11-16,13 4-5 15,-13-37-1-15,7 45 10 0,-1-5-6 16,-6-40-5-16,0 37-4 16,7-4 0-16,-7-33 4 0,0 0-4 15,-7 30-8-15,7-30 15 16,0 0-7-16,0 0 12 0,-6 33-12 16,6-33 4-1,0 0-12-15,0 0 5 0,-26 15 3 16,26-15-4-16,-40-11-2 15,40 11-2-15,-33-26 8 0,7-4 2 16,6 1-2-16,20 29-12 16,-13-33 12-16,13 33 2 0,0 0-8 15,0 0 11-15,0 0-5 16,0 0 0-16,-20-30-14 0,20 30 23 16,0 0-19-16,0 0 7 15,0 0 3-15,0 0 8 0,-13 30-11 16,13-30 19-16,-13 33-6 15,13-33 7-15,-13 33-6 16,13-33 1-16,0 0-1 0,0 0 3 16,0 0-18-16,-33 26 4 15,33-26-6-15,0 0 6 0,0 0 9 16,-33-18-16-16,33 18 4 16,-26-45-10-16,6-7-16 0,7 1-9 15,7-12 12-15,-1-4-11 16,7 1 41-16,0-1-13 0,0 16 2 15,0 6 7-15,7 5 0 16,-7 14-12-16,0 26 12 0,0 0-7 16,0-33 11-16,0 33 2 15,0 0-6-15,0 0 23 16,19 51-1-16,-6 5 28 0,-6 3 9 16,6 11 15-16,0 0-15 15,-6 0-6-15,-1 4-13 0,1-7-3 16,-7 3 15-16,0-7-26 15,0-11 1-15,-7-4-16 0,-6 0-3 16,0 0-1-16,-13-11-2 16,0-4-3-16,-1-7 3 0,8-4-5 15,-8-11 0-15,1-7-6 16,0-4 9-16,-1-8-15 16,1-14-13-16,0 0 8 0,6-11 3 15,7 11 14-15,6-4 0 16,7 4-16-16,0 22 12 0,0 0 8 15,33-19-4-15,-6 12 0 16,5 14 0-16,-5 12 3 0,-1 3-3 16,0 4-5-16,-13 3 5 15,-6 4 3-15,-7 4-3 0,-7 0-73 16,-12 4-46-16,-1 0-67 16,-6-5-72-16,-14-2-69 0,7-1-46 15,1-11-7-15,-1 0 17 16,6-11 11-16</inkml:trace>
  <inkml:trace contextRef="#ctx0" brushRef="#br0" timeOffset="2916">112 2346 1003 0,'0'0'170'0,"7"37"50"15,-7-37-3-15,0 0-11 0,0 0-38 16,39 26-65-16,-6-12-32 16,0-14-39-16,6 0 6 0,1-11-21 15,6-7-8-15,6-8-20 16,1-3-53-16,6-5-105 16,-6-3-89-16,6-3-62 0,-7-5-52 15,1 5-23-15</inkml:trace>
  <inkml:trace contextRef="#ctx0" brushRef="#br0" timeOffset="3255">1591 0 1302 0,'0'0'45'16,"0"0"-38"-16,0 0 89 0,0 0 42 15,0 0 98-15,0 0 2 16,-7 37-22-16,-6 22-41 0,-13 19-56 15,-14 14-24-15,-6 4-61 16,-6-4-10-16,-1 4 3 16,-13-11-19-16,14-7-68 0,-7-12-137 15,6-3-185-15,14-15-192 16,6-7-113-16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0:07.1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59 450 1084 0,'0'0'144'0,"-33"0"-11"0,33 0-8 16,-26 4-77-16,26-4-25 16,0 0 20-16,0 0-18 15,0 0 24-15,0 0 13 0,0 0-4 16,0 0-3-16,0 0 45 15,0 0-3-15,0 0-18 0,0 0 16 16,32 0-23-16,1-4-6 16,7-3-13-16,12-5 8 0,7-2-1 15,7-1-4-15,14-4 22 16,-1 1-1-16,13 3-32 0,6-4-6 16,8-3-7-16,-1 3 4 15,1 4-12-15,-1-3 14 16,-6 7 7-16,-7 0 0 0,-14 3-17 15,1 1-10-15,-6 3 8 16,0 0 5-16,-14 1 7 0,0-1-25 16,-19 4-3-16,-1-5-7 15,-13 5-3-15,-26 0 17 0,0 0 10 16,0 0-2-16,0 0-21 16,0 0 9-16,0 0-13 0,0 0 0 15,0 0-4-15,0 0-35 16,-33-7-54-16,33 7-50 0,-32-4-46 15,32 4-64-15,-33-7-45 16,33 7-21-16,0 0-36 16,-33-15 53-16,33 15 58 0,0 0 56 15,-26-33 48-15,26 33 27 16,-20-37 29-16,13 6 54 0,7 31 13 16,-6-37 7-16,6 37 27 15,0-29 14-15,0 29 41 0,0 0 41 16,0 0 4-16,0 0 26 15,0 0 5-15,0 0-1 0,0 0 12 16,0 0 25-16,0 0 92 16,0 0-17-16,0 0-46 15,0 0-18-15,0 0-33 0,19 37-23 16,-5 1-35-16,-1-9 0 16,0-3-25-16,0 0-9 0,0 0-16 15,-13-26 0-15,13 30-6 16,-13-30-6-16,0 30 1 0,-6-8-30 15,6-22 6-15,-20 33 4 16,-13-10-31-16,0 0-12 0,-13-1-6 16,7 4-64-16,-15 0-31 15,8 0-65-15,0 0-79 0,7 4-118 16,39-30-133-16,-46 30-46 16,46-30-18-16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0:13.6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2518 574 755 0,'0'0'104'0,"0"0"51"16,0 0 11-16,0 0 29 0,0 0-66 16,0 0 25-16,0 0-16 15,0 0-46-15,0 0 3 16,-27 30-2-16,-6 7 2 0,1 0-48 15,-1 7 3-15,0-3-28 16,7 0-14-16,6-4 10 16,-6 0 6-16,26-8-8 15,0-3-7-15,0-26-2 0,0 0 7 16,32 22-14-16,1-14 8 16,0-8-12-16,0-8-10 0,-7 1 21 15,7-8-14-15,-33 15 35 16,40-22-45-16,-40 22 7 0,26-19 19 15,-26 19-12-15,0 0 16 16,0 0-16-16,0 0 34 0,0 0 37 16,-46 30-12-16,6 7-4 15,-12 12-4-15,6 3 14 16,0 7 16-16,6 0-10 16,8 0-6-16,5-4-39 0,14-3 1 15,7-4-12-15,6-6-8 16,6-9-4-16,14-7 7 0,6-8 6 15,-6-6-7-15,13-5-6 16,0-7-4-16,-7-7 4 0,20-5-19 16,-7-6-68-16,7-8-77 15,-6-3-100-15,12-9-114 0,-19-7-72 16,13-3 12-16,-6 0 66 16,-1 4 44-16</inkml:trace>
  <inkml:trace contextRef="#ctx0" brushRef="#br0" timeOffset="278">2892 1045 787 0,'0'0'173'15,"0"0"27"-15,0 0 22 0,0 0-73 16,0 0-42-16,0 0 4 16,0 0-34-16,0 0-30 0,0 0-1 15,0 0-25-15,0 0 6 16,0 0-19-16,33 0 1 0,-33 0-20 15,0 0 3-15,39-19 12 16,-39 19 4-16,0 0-21 16,27-38 39-16,-27 38-26 0,0 0 52 15,0 0 0-15,6-33-25 16,-6 33-16-16,0 0 2 0,0 0-29 16,0 0 16-16,-39 4-97 15,39-4-199-15,-46 22-83 0,6-7-68 16</inkml:trace>
  <inkml:trace contextRef="#ctx0" brushRef="#br0" timeOffset="1100">3116 915 488 0,'0'0'179'0,"0"0"37"15,0 0-36-15,0 0 25 0,0 0-14 16,0 0 8-16,0 0-32 16,0 0-44-16,0 0 19 0,0 0-59 15,19 40-1-15,-19-40-37 16,13 37-10-16,-13-37-19 0,0 0-7 15,14 34 0-15,-14-34-19 16,0 0 32-16,0 0-22 16,26 12-10-16,-26-12 15 0,39-8-11 15,-39 8 21-15,0 0-26 16,27-30 7-16,-27 30 4 0,19-37 0 16,-19 37 0-16,33-45 13 15,-33 45-13-15,13-37-12 0,-13 37 12 16,0 0 20-16,0 0-8 15,0 0-10-15,0 0-6 0,0 0 6 16,-52 15 11-16,52-15 31 0,-40 33 28 16,40-33-18-16,-39 34-16 15,39-34-28-15,0 0 17 0,-20 37-22 16,20-37 17-16,0 0-29 16,0 0 21-16,0 0-12 0,0 0-2 15,0 0-4-15,0 0 7 16,33 0-3-16,-33 0 4 15,0 0-12-15,0 0 18 0,20-34-10 16,-20 34 0-16,19-37-13 16,-19 37-10-16,0 0-69 0,0 0-146 15,0 0-209-15,-65-25-154 16</inkml:trace>
  <inkml:trace contextRef="#ctx0" brushRef="#br0" timeOffset="1649">1308 855 896 0,'0'0'140'0,"0"0"70"0,0 0 57 16,0 0-2-16,0 0-73 15,0 0-46-15,6 41-60 0,7 3-33 16,0 4 4-16,14 2 11 15,-1-2 15-15,0-4-31 0,7-3-8 16,0-5-18-16,-7-6-3 16,-26-30-23-16,33 30-3 0,-33-30 8 15,0 0 13-15,0 0-18 0,0 0 3 16,0 0 22-16,0 0 2 16,0 0-18-16,0 0 11 0,-33 7 17 15,0 0 32 1,1 4 1-16,-1 12-5 0,-13 6-9 15,0 16-6-15,-7 7-2 16,1 11 18-16,-8 0 7 0,8 3-29 16,-7 1-17-16,6-4-6 15,7-3-4-15,0-9-13 0,-6-6 2 16,12-16-32-16,1-3-94 16,-1-7-106-16,1-8-165 0,39-11-125 15,-46-4-62-15,13-3-20 16</inkml:trace>
  <inkml:trace contextRef="#ctx0" brushRef="#br0" timeOffset="2088">2031 37 1063 0,'40'-37'180'0,"-40"37"68"16,0 0 15-16,0 0-69 16,0 0-53-16,0 0-44 15,0 0 48-15,0 0-20 0,0 0-12 16,0 0-38-16,-27 52-43 16,-5-8-19-16,-21-7-13 0,0 0 9 15,-12-7-1-15,-1 0-19 16,-6-8 0-16,5-3-8 0,8-8-11 15,6-7-26-15,14-12-16 16,39 8 21-16,-46-26 16 0,46 26 6 16,-26-60 2-16,13 8 31 15,6 4-4-15,7 8 3 0,0 40-3 16,0-41 0-16,0 41 18 16,0 0 29-16,0 0 40 15,0 0-8-15,-39 52-4 0,6 3-31 16,-7-3-12-16,7 1-5 15,7-2 5-15,-7-6-27 0,33-45-5 16,-39 59-7-16,13-4-104 16,-1-3-181-16,1 3-250 0,-7 5-88 15</inkml:trace>
  <inkml:trace contextRef="#ctx0" brushRef="#br0" timeOffset="3120">683 1074 581 0,'0'0'179'16,"0"0"119"-16,0-44 22 16,0 44-51-16,0 0-70 0,0 0-88 15,0 0-13-15,0 0 12 16,0 0-11-16,0 0-29 0,46 0-33 15,-46 0-6-15,0 0-14 16,40 33-14-16,-40-33 3 16,0 0-9-16,33 45 21 0,-33-45-1 15,0 0 6-15,0 0 8 16,0 0-23-16,-7 37-4 0,7-37-8 16,0 0 4-16,-46 18-13 15,46-18 5-15,-46 0-3 0,46 0-25 16,-46-18-10-16,46 18-16 15,-20-37 22-15,7 0-2 16,13 37 21-16,0-45 1 0,0 45 12 16,7-38 4-16,-7 38 16 0,0 0-8 15,0 0-15-15,0 0 13 16,0 0-2-16,33 4 4 16,-33-4 21-16,0 0-33 0,0 0 1 15,0 0 26-15,32 42 11 16,-32-42-5-16,0 0 24 0,0 0 2 15,0 0-19-15,0 0-26 16,0 0 3-16,0 0 2 0,0 0-4 16,0 0 9-16,0 0-10 15,0 0 4-15,-46 11-5 0,46-11 27 16,0 0-24-16,-46 4 24 0,46-4-14 16,0 0 19-16,-39 0-5 15,39 0 8-15,0 0-11 0,0 0-13 16,0 0-16-16,-39-4 13 15,39 4-10-15,-33-4 3 0,33 4 7 16,0 0-16 0,0 0-9-16,0 0 12 0,-33 4 14 15,33-4-14-15,0 0 2 0,0 0-2 16,0 0 0-16,-33 4-12 16,33-4 12-16,0 0 6 0,0 0-6 15,0 0-12-15,0 0 29 16,0 0-17-16,0 0 6 0,0 0-12 15,0 0 14-15,0 0-15 16,0 0-1-16,0 0 15 0,-33 3-16 16,33-3 20-16,0 0-23 15,-33 4 19-15,33-4-16 16,0 0 19-16,-39 7-16 0,39-7 11 16,-33 4-5-16,33-4 4 15,0 0-4-15,-39 4-3 0,39-4-1 16,-27 0-11-16,27 0 22 15,0 0 2-15,-33 0-14 0,33 0 9 16,0 0-11-16,-39 0 7 16,39 0 10-16,0 0-10 0,-33 3-6 15,33-3 12-15,0 0-9 16,-33 0-14-16,33 0 27 0,0 0-14 16,0 0 33-16,-33 19 7 15,33-19 18-15,-26 41-1 16,13-4 9-16,6 7 3 0,1 4-21 15,6 7-12-15,6 4-17 16,8 5-12-16,-1 3 2 0,0-1-5 16,13 4 0-16,0-3 7 15,1-4-37-15,6-11-99 0,-7-4-159 16,7 1-251-16,0-16-206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35.2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8248 477 1767 0,'0'0'180'15,"0"0"147"-15,0 18-12 0,0 19-80 16,20 18-65-16,0 16-48 16,13 14 1-16,13 3-45 0,0 5 15 15,6-5-43-15,1-3-27 16,6-3-14-16,-7-9-2 0,-6-13-75 16,-13-9-228-16,-6-10-295 15,-27-41-395-15</inkml:trace>
  <inkml:trace contextRef="#ctx0" brushRef="#br0" timeOffset="230">8117 1397 1794 0,'0'0'432'16,"0"0"-5"-16,0 0-71 15,26 29-76-15,-13 8-32 16,-13-37-43-16,-13 48-84 16,-7-4-58-16,-12-3-23 0,32-41-24 15,-33 48-46-15,-7-11-176 16,40-37-128-16,-52 26-227 0,6-15-381 16</inkml:trace>
  <inkml:trace contextRef="#ctx0" brushRef="#br0" timeOffset="425">7979 1116 2098 0,'0'0'419'16,"0"0"-108"-16,0 0-160 0,0 0-62 15,0 0-49-15,0 0-13 16,0 0-20-16,0 0-7 15,0 0-137-15,0 0-238 0,0 0-354 16,13 33-66-16</inkml:trace>
  <inkml:trace contextRef="#ctx0" brushRef="#br0" timeOffset="660">7716 1356 1967 0,'0'0'476'15,"-39"44"-81"-15,39-44-102 0,-7 52-93 16,-13-11-69-16,7 3-34 16,0 0-61-16,0-3-10 0,-7-4-7 15,20-37-19-15,-26 48-61 16,26-48-178-16,-33 44-196 15,33-44-378-15,-46 30-115 16</inkml:trace>
  <inkml:trace contextRef="#ctx0" brushRef="#br0" timeOffset="965">7388 1441 1974 0,'0'0'343'0,"-40"-33"-64"0,40 33-107 16,0 0-60-1,-39-37-35-15,39 37-2 0,0 0-42 16,-7-37-12-16,7 37-21 16,13-34 7-16,-13 34-4 0,46-22-9 15,-19 11 6-15,-27 11-12 16,39-3 26-16,-39 3 14 0,0 0 12 15,0 0 5-15,-13 48-34 16,-20-8 10-16,-6-3-10 0,-14 0-7 16,-6-4-4-16,0 1-107 15,-7-5-169-15,7-7-292 0,0-7-239 16</inkml:trace>
  <inkml:trace contextRef="#ctx0" brushRef="#br0" timeOffset="1340">6974 1057 1378 0,'0'0'326'0,"0"0"-63"0,0 0-85 15,-46-8-64-15,0 12 19 16,0 18-14-16,6 8 11 0,40-30-36 15,-39 59 11-15,6 0 17 16,13 0-13-16,14 0-27 16,-1 4 11-16,7 0-46 0,0 0-7 15,0-8 47-15,-7-7 14 16,7-48-28-16,-19 55-26 0,-14-18-26 16,33-37-6-16,-59 26 31 15,13-18 22-15,46-8-4 0,-59-15-15 16,59 15-3-16,-53-48-29 15,27 0 3-15,13-8-20 0,13-6-3 16,19-9-2-16,8-6-6 16,12 10 4-16,7 1-196 0,0 10-129 15,0 8-273-15,-13 8-385 16</inkml:trace>
  <inkml:trace contextRef="#ctx0" brushRef="#br0" timeOffset="2104">5515 691 2323 0,'0'0'222'0,"0"0"83"16,0 0-9-16,0 0-66 0,13 40-68 15,-7 5-29-15,-6 7 21 16,-6-1-32-16,-14 1-43 0,-13-4-21 16,-6 4-22-16,-14-4-26 15,1-8-7-15,-21-3 2 0,1-11 6 16,-7-4-8-16,7-7-15 16,0-11-3-16,13-12-31 15,6-6-22-15,14-12-41 0,6-15-26 16,20-14 13-16,19-8 38 15,14-7 21-15,13 3 24 16,6 16 29-16,1 10 6 0,-1 15-1 16,-6 15-2-16,0 15 3 15,-33-4 6-15,26 33 25 0,-26-33-1 16,-7 52-6-16,-12-4 3 16,-27-4-4-16,-20 0-10 0,0-10-9 15,-6-5 0-15,-7-7-4 16,7-3 16-16,6-12-15 0,7-3-1 15,6-12-13-15,14-6-22 16,39 14-16-16,-33-41-15 0,20 0 23 16,13 4 18-16,0 4 20 15,0 33 4-15,13-29-3 16,-13 29 1-16,0 0 16 0,0 0 11 16,0 0 20-16,-6 48 18 15,-1-4 17-15,-19-3-5 0,-14 3-22 16,-6-3-29-16,-13-1-14 15,0-6-5-15,-7-9 7 0,1-2 8 16,5-9-15-16,1-6-11 16,13-12 2-16,46 4-13 0,-39-22-30 15,13-8-11-15,26-10 4 16,19-8 22-16,8 0 21 0,5 11 13 16,1 7-4-1,7 12 0-15,-1 14 7 0,-13 11 22 16,-26-7 24-16,27 45 32 15,-14-1 0-15,-26 4 1 0,-20 7-15 16,-26 5-27-16,-27-5-19 16,1-3-14-16,-7-4-4 0,0-4 7 15,6-11-108-15,21-7-102 16,12-7-168-16,53-19-338 0,-46-8-281 16</inkml:trace>
  <inkml:trace contextRef="#ctx0" brushRef="#br0" timeOffset="2285">4614 399 2426 0,'66'-7'313'0,"0"-4"-73"0,13-1-118 15,-7-2-57-15,7-1-25 16,0-4-44-16,-7 1-219 0,-19 7-235 15,-27 0-425-15</inkml:trace>
  <inkml:trace contextRef="#ctx0" brushRef="#br0" timeOffset="2560">3372 953 2076 0,'-32'0'414'0,"32"0"-92"16,0 0-108-16,0 0-79 15,0 0-6-15,-33 15 45 0,33-15 25 16,-53 44-15-16,7 8 12 16,-6 7 39-16,-1 15 17 15,-13 7-26-15,1 8-53 0,-21 3-81 16,1 4-35-16,-7 0-17 15,-13 4-6-15,6-11-230 0,0-4-264 16,7-15-109-16,14-3-176 16,12-16-487-16</inkml:trace>
  <inkml:trace contextRef="#ctx0" brushRef="#br0" timeOffset="2729">2748 2564 3093 0,'99'-15'290'0,"6"-3"-123"15,0-8-91-15,13 0-38 16,7-7-223-16,-13-4-277 0,-7-8-674 16</inkml:trace>
  <inkml:trace contextRef="#ctx0" brushRef="#br0" timeOffset="3273">1145 1397 2182 0,'-7'-41'102'16,"-6"8"65"-16,7 3-38 16,-14 4-71-16,7-3-40 0,6 3-4 15,-6-4-1-15,6 1-22 16,14-8 4-16,6 7 10 16,7 1-11-16,-20 29 6 0,46-30-17 15,6 15 10-15,1 12 7 16,13 3-6-16,-1 11 16 15,1-4 2-15,6 8-4 0,1-4 0 16,-14-4-12-16,0-3 4 16,-7 0 0-16,-12-4 4 15,-14-4-4-15,-26 4 0 0,0 0 2 16,20-30-6-16,-20 30 4 16,0-37-5-16,-13 12 12 0,13 25 56 15,-40-30-31-15,7 19 0 16,-13 11 25-16,-6 18 33 0,-20 12 28 15,-1 11-18 1,-12 14 26-16,-7 8-3 0,0 7 25 16,7 4-17-16,-1 0-6 15,1 11-50-15,12-8-34 0,-5-6-7 16,-1-1-23-16,0-4-6 16,0-10 0-16,7-16-55 0,-7-6-150 15,0-16-129-15,7-3-132 16,6-19-262-16,13-18-164 0</inkml:trace>
  <inkml:trace contextRef="#ctx0" brushRef="#br0" timeOffset="3494">1033 414 1797 0,'0'0'462'0,"20"15"-73"15,-20-15-151-15,0 0-116 16,0 0-56-16,33 29-22 0,-33-29-22 16,33 22-11-16,-33-22-5 15,0 0-9-15,32 15-5 0,-32-15-134 16,0 0-132-16,0 0-212 16,0 0-202-16,-13-33-28 15</inkml:trace>
  <inkml:trace contextRef="#ctx0" brushRef="#br0" timeOffset="4064">356 1119 2145 0,'0'0'325'0,"0"0"-49"0,0 0-105 16,0 0-78-16,0 0-43 15,0 0 24-15,40 19-26 0,-40-19-30 16,0 0-4-16,0 0-7 16,33 41-3-16,-33-41-7 0,0 0-2 15,0 0 5-15,0 0-16 16,0 0-33-16,0 0-13 0,0 0-16 15,0 0-8-15,0 0 4 16,-33-52 35-16,26 4 14 0,7 7 27 16,0 41-2-16,20-37-13 15,-20 37 21-15,0 0 11 16,0 0 27-16,33-4 23 0,-33 4 2 16,0 0 2-16,0 0-6 15,19 41-5-15,-19-41 6 16,-6 44-3-16,6-44-10 0,-33 41-16 15,-6-19-8-15,-7-7 60 16,-7-11 8-16,7-4 20 0,0-4-10 16,7-7-16-16,-7-8-21 15,46 19-20-15,-46-51-7 0,13-1-17 16,20-14-4-16,-1-5-13 16,14-14 0-16,7-11 0 15,6-3-10-15,13-5-4 0,-6 8 3 16,0 7 11-16,0 16-13 15,-7 6 7-15,-7 8-114 0,1 15-110 16,-14 7-138-16,7 37-284 16,-13-41-329-16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41.1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37 2504 0,'33'-26'336'0,"-33"26"-40"0,0 0-146 16,0 0-66-16,26-11-45 15,-26 11-18-15,0 0-144 0,0 0-314 16,0 0-404-16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40.7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2427 381 1429 0,'33'26'390'0,"-33"-26"36"0,0 0-45 15,0 0-91-15,0 0-146 16,0 0-62-16,-33 11-60 0,0-15-6 15,0-3 0-15,33 7-23 16,-39-26 7-16,13-4-8 16,12-3-26-16,21-4-7 15,19 0 16-15,1 4 16 0,12 11 4 16,0 7-12-16,-6 11 24 16,0 12-13-16,-33-8 25 0,26 44 53 15,-12 4 10-15,-21 0 34 16,-13 7 10-16,-19 1-14 15,-20 3-50-15,-20-3-16 0,-13-8-41 16,-7-3-1-16,1-12-136 16,-1-7-182-16,6-11-311 0,8-12-364 15</inkml:trace>
  <inkml:trace contextRef="#ctx0" brushRef="#br0" timeOffset="225">1591 296 1991 0,'0'0'466'15,"20"29"-9"-15,-20 5-81 16,-6 10-84-16,-8 0-43 0,-18 13-23 16,-1-2-35-16,-13 1-70 15,-13 6-58-15,-7 1-43 0,-6-4-8 16,-1-7-199-1,8-4-186-15,-1-11-127 0,13-15-420 16,53-22-262-16</inkml:trace>
  <inkml:trace contextRef="#ctx0" brushRef="#br0" timeOffset="741">842 67 2559 0,'0'0'227'0,"0"0"54"0,0 0-44 15,0 51-75-15,20 9 12 16,13 10-36-16,6 4-16 15,7 3 2-15,-6 1-49 16,-7-3-26-16,-14-1-6 0,-25-4-4 16,-21 0-29-16,-25-3 2 15,-27-8 6-15,-20-11-23 0,1-15 11 16,-15-18-6-16,8-12 8 16,0-14-14-16,13-11 2 0,6-19 4 15,8-14-4-15,18-23-19 16,14-10-9-16,20-19 20 0,26-5-30 15,26-3-80-15,20 8-115 16,7 7-126-16,19 15-266 16,7 15-443-16</inkml:trace>
  <inkml:trace contextRef="#ctx0" brushRef="#br0" timeOffset="929">585 344 2501 0,'0'0'398'16,"0"0"76"-16,0 0-83 15,13 37-164-15,-13-37-102 16,0 0-55-16,0 0-48 16,0 0-155-16,0 0-219 0,0 0-261 15,0 0-704-15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42.7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1504 633 1254 0,'0'0'323'15,"-33"-7"-30"-15,33 7-66 0,-33-11-97 16,33 11-46 0,0 0-34-16,0 0-8 0,-26-30-24 15,19 1-18-15,14-1-15 16,6 1 27-16,13-1-21 16,7 4 3-16,0 7 1 0,6 4 13 15,7 11-28-15,-5 4 31 16,5 4-1-16,0 3-27 0,0 4 30 15,-7 5-21-15,1-5 5 16,-14 0 16-16,-26-11-24 0,33 8 22 16,-33-8-3-16,0 0-8 15,0 0 2-15,0 0 60 16,0 0-23-16,0 0-10 16,0 0 14-16,0 0 18 0,6-22 38 15,-6 22-10-15,0 0-1 16,0 0-42-16,-32 0-28 0,-14 14 9 15,-7 16 40-15,-6 11-4 16,-7 3 18-16,-7 11-43 16,1 1-3-16,-7 8-21 0,6-2-4 15,1-3-1-15,6-3 3 16,7-4-12-16,0-7 14 0,7-4-21 16,6-12-109-16,0-7-85 15,46-22-202-15,-67 19-285 16,14-16-141-16</inkml:trace>
  <inkml:trace contextRef="#ctx0" brushRef="#br0" timeOffset="245">1050 22 2413 0,'0'0'298'0,"0"0"-24"15,0 0-116-15,0 0-91 16,0 0-18-16,0 0-36 0,0 0-3 16,27-22-3-16,-27 22-248 15,0 0-301-15,0 0-390 0</inkml:trace>
  <inkml:trace contextRef="#ctx0" brushRef="#br0" timeOffset="776">379 771 2229 0,'0'0'74'0,"0"0"98"0,0 0-7 16,20 33-80-16,-20-33-43 15,0 0-19-15,33 30-9 0,-33-30 6 16,0 0-13-16,0 0-13 16,26 29-8-16,-26-29 10 15,0 0-17-15,0 0-76 16,0 0-72-16,0 0-13 0,0 0-29 15,0 0 8-15,0 0 82 16,-13-48 61-16,6 4 38 0,7 44 15 16,0-37 2-16,0 37 8 15,0 0 37-15,0 0 65 0,0 0 46 16,0 0 32-16,0 0-12 16,20 33-20-16,-20 1 12 15,0-1-20-15,-20-4-42 0,-6 5-41 16,-7-8-19-16,-19-4-11 15,-2-4 45-15,1-3-20 16,1-8 25-16,6-7-11 0,6-3-9 16,8-12-15-16,32 15-16 15,-33-56-10-15,20-6-13 16,13-16-6-16,13-23-4 0,20-13 4 16,-1-12-4-16,1 11 4 15,0 19-5-15,0 22-2 0,-13 17-42 16,-7 20-139-16,-13 37-207 15,0 0-330-15,0 0-180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39.05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0 499 1842 0,'0'0'287'0,"0"0"39"16,0 0-50-16,0 0-42 0,0 0-46 15,0 0-62-15,39 0-50 16,7-15-15-16,7-11-6 0,6-10-32 16,-7-5-10-16,1-7-9 15,-7-4 8-15,0-3-12 16,-7-4 7-16,-6 3-13 0,-13 8 32 15,-7 15-1-15,0 3 10 16,-13 30-6-16,0 0 9 0,0 0-8 16,0 0-20-16,0 0 4 15,0 0-7-15,0 0-4 16,-20 41 10-16,7 7 43 16,7 7 48-16,-7 12 34 0,6 7 57 15,0 7 18-15,-6 0-2 16,7 8-4-16,-7-4 41 0,6 0-9 15,-13-4-42-15,1-3-36 16,5-8-43-16,1-3-28 16,13-67-11-16,-13 73-29 0,13-73-22 15,0 0-10-15,-6 60-5 16,6-60-3-16,0 0-6 0,0 0 4 16,0 0-1-16,0 0-31 15,0 0-181-15,0 0-280 16,0 0-171-16,0 0-19 15,0 0-71-15,0 0-433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50.5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5791 771 780 0,'40'41'194'16,"-27"-4"120"-16,0 7-22 16,-13-3-96-16,-13 0-67 0,0 3-60 15,-7-3-40-15,20-41 10 16,-46 48-29-16,0-8-15 16,6-14 14-16,1-11-9 0,39-15 0 15,-53 7 11-15,21-14 8 16,32 7 9-16,-33-37-17 0,13-7-15 15,13-4 4 1,7-1 96-16,0 5 13 0,0 7-5 16,0 11 4-16,0 26-52 15,0 0 3-15,0 0 46 0,0 0 23 16,-13 34-17-16,0 17-38 16,-20 16 13-16,-13 10-35 15,-13 12-25-15,-13 0-17 0,6 3-22 16,7-14-276-16,6-4-387 15,7-15-305-15</inkml:trace>
  <inkml:trace contextRef="#ctx0" brushRef="#br0" timeOffset="164">5561 1610 1826 0,'0'0'32'0,"0"0"13"16,0 0-319-16,20-41-249 15</inkml:trace>
  <inkml:trace contextRef="#ctx0" brushRef="#br0" timeOffset="635">4917 904 1159 0,'0'0'161'15,"40"8"80"-15,-40-8-56 0,0 0 1 16,26 29-114-16,-26-29-10 15,13 34-51-15,-13-34 16 16,0 29-22-16,0-29 8 16,0 0-23-16,0 0 32 0,0 0-29 15,-53 37-22-15,53-37-67 16,-39 4-1-16,39-4 12 0,-39-19 57 16,39 19-17-16,0 0 50 15,0 0-22-15,0 0 43 16,-33-29-4-16,33 29 84 0,0 0 68 15,-40 3 88-15,1 20-32 16,-1 6 1-16,-12 1-34 0,-14 7-22 16,-13-4-36-16,-6-4-2 15,-21 1-28-15,-6 0-26 16,-6-12-31-16,-1 0-6 16,1-10-27-16,6-4-2 0,1-8-21 15,6-4 12-15,-1-6-18 16,14-1-95-16,0-4-146 0,14 5-172 15,12-5-419-15,20 1-154 16</inkml:trace>
  <inkml:trace contextRef="#ctx0" brushRef="#br0" timeOffset="828">3444 975 1992 0,'66'-15'337'16,"0"0"-67"-16,12-4-122 0,8 1-64 15,6-4-50-15,0 0-8 16,-7 0-144-16,-12 3-249 0,-21-3-413 16</inkml:trace>
  <inkml:trace contextRef="#ctx0" brushRef="#br0" timeOffset="6988">0 1130 1150 0,'0'0'82'0,"0"0"39"0,0 0 50 15,0 0-46-15,0 0 3 16,0 0-36-16,0 0-25 16,0 0 3-16,0 0-31 0,0 0-1 15,0 0 29-15,39 33 72 16,-39-33 42-16,0 0-12 15,0 0-76-15,0 0-27 0,0 0 33 16,0 0 1-16,0-33-11 16,0 33-8-16,0 0-2 15,0 0-31-15,0 0-12 0,0 0-23 16,0 0-10-16,0 0 8 16,0 0-18-16,0 0 7 15,0 0-55-15,0 0-219 0,0 0-328 16,7 40-329-16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6:05.5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19 2847 0,'0'0'227'16,"52"18"-45"-16,1-6-92 0,13-12-45 16,26-4-22-16,6-11-106 15,7 4-316-15,1-8-529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6:04.3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2655 782 2657 0,'0'0'29'0,"0"0"171"16,6 44-26-16,-6 1-77 15,0 10-38-15,-6 0-37 0,6 1-11 16,-7-8 1-16,0 4-12 16,7-8-70-16,0-7-285 0,0-37-410 15,0 0-185-15</inkml:trace>
  <inkml:trace contextRef="#ctx0" brushRef="#br0" timeOffset="216">3246 17 2159 0,'-72'-15'306'0,"-14"12"35"16,-6 3-75-16,-13 7-65 16,-7 4-97-16,1 8-58 0,6 3-19 15,-1 4-4-15,14 11-12 16,14 7-6-16,12 8-48 0,13 7-177 15,7 7-170-15,13 12-260 16,7 7-139-16</inkml:trace>
  <inkml:trace contextRef="#ctx0" brushRef="#br0" timeOffset="451">1820 1421 1145 0,'0'0'297'16,"0"-55"21"-16,13 14-51 0,-13 41-95 16,13-37-46-16,-13 37-25 15,0 0 10-15,0 0 78 0,0 0 29 16,0 0-40-16,-6 48-63 16,-21 4-57-16,-25 3-25 15,-7 8-21-15,-7-4-5 0,-6 0-71 16,-1-7-200-16,8-11-314 15,6-12-293-15</inkml:trace>
  <inkml:trace contextRef="#ctx0" brushRef="#br0" timeOffset="603">1288 1406 2119 0,'-46'45'325'0,"-13"10"-61"0,-7 4-116 15,0 0-77-15,0 0-34 16,1 1-43-16,6-9-314 16,-1-3-479-16</inkml:trace>
  <inkml:trace contextRef="#ctx0" brushRef="#br0" timeOffset="1014">1064 919 1998 0,'0'0'303'15,"-33"-26"-26"-15,-6 18-101 0,-20 19-75 16,-7 15-27-16,-13 15 53 16,0 14-36-16,1 8-33 15,12 7-36-15,7 8 0 0,13 0 8 16,19-1-6-16,14-3-5 15,13 0-2-15,7-11 1 16,19-4-8-16,0-15-5 0,-26-44-8 16,40 41 6-16,-40-41 5 15,0 0 1-15,0 0-1 0,0 0-5 16,26-52-3-16,-19 4-11 16,-20 0 15-16,-14 0 19 0,1 7 37 15,26 41 10-15,-46-37-1 16,7 15-28-16,39 22-11 15,-66 19-1-15,7 18 74 0,6 18-27 16,1 12-34-16,6 10-16 16,6 16-22-16,7 6 7 0,7 5-49 15,6-1-231-15,14 4-282 16,12-11-556-16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6:28.0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 30 1382 0,'0'0'18'16,"-26"-30"-9"-16,26 30-14 0,0 0 30 16,0 0-48-16,0 0-121 15,0 0-91-15,0 0-75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7:08.3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4885 433 323 0,'0'0'94'0,"0"0"41"16,0 0 16-16,0 0 14 16,0 0 37-16,0 0 39 0,0 0-20 15,0 0-10-15,0 0-22 16,0 0-100-16,0 0-63 16,0 0-12-16,0 0 25 0,0 0 48 15,-46-22-59-15,46 22-17 16,-46-26 8-16,46 26 16 0,-46-26 36 15,46 26-38-15,-39-26-4 16,39 26 7-16,0 0-14 16,-39-26-22-16,39 26-4 0,0 0 10 15,-33-26 6-15,33 26-12 16,0 0-14-16,0 0 26 16,-40-29-25-16,40 29 8 15,0 0 21-15,-46-26-10 0,46 26-13 16,0 0 0-16,0 0 102 15,-52-30-17-15,52 30-44 0,-46-22-9 16,46 22-15-16,0 0 8 16,-53-18-23-16,53 18 10 15,-59-19 0-15,59 19 3 0,-53-11-13 16,53 11-3-16,-52-11 4 16,52 11 21-16,-46-11-20 15,46 11 0-15,-40-15 31 16,40 15 62-16,-39-7-51 0,39 7-26 15,-39-15 5-15,39 15-4 16,-53-11-22-16,53 11 2 16,-53-11 19-16,21 0-10 0,32 11 2 15,-46-8-15-15,46 8 13 16,-46-7 0-16,46 7-6 0,-46-4-4 16,46 4 17-16,-46 0-6 15,46 0-13-15,-46-3 15 16,46 3 2-16,-53-4-16 15,20 4 4-15,33 0 6 0,-52-4 9 16,12 1-11-16,40 3-17 16,-52-4 27-16,52 4-1 15,-46 0-14-15,46 0-3 0,-46-4 20 16,46 4-12-16,-46 0 0 16,46 0-6-16,-53 0 25 15,14 0 48-15,39 0-37 0,-46 8-8 16,0-5 2-16,0 1-14 15,6 0-5-15,1-1-8 0,-7 1 3 16,6 0 3-16,1-1-8 16,-1 1 1-16,1-4 7 15,0 4 9-15,-7-1-12 16,0 1-5-16,6 0 5 0,1 0 10 16,-1-1-23-16,1 5 13 15,-1-5 4-15,8 1 0 16,32-4-4-16,-53 7-10 0,7 1 19 15,7-1-9-15,39-7-6 16,-53 15-5-16,7-4 11 0,0 4 10 16,0 0-8-16,0-1-14 15,0 1 22-15,7 0-6 16,39-15 2-16,-53 29-14 16,20-3-1-16,0 0 89 15,33-26-33-15,-39 41-28 0,39-41-9 16,-33 33 3-16,33-33-2 15,-33 37-15-15,33-37-5 0,-39 30 20 16,39-30-5-16,-40 33-6 16,14-7-3-16,26-26 9 15,-39 33-6-15,12-11-5 0,27-22-4 16,-39 33 12-16,6-3 1 16,33-30-4-16,-33 29 0 0,33-29 3 15,-33 26-1-15,33-26-2 16,-39 23 0-16,39-23 0 15,-40 22-6-15,14-8 8 0,26-14-2 16,-39 19-12-16,6-1 20 16,33-18-16-16,-40 30 11 15,1-8-9-15,39-22 10 0,-39 30-7 16,6-4 11-16,33-26-15 16,-46 29 14-16,13 1-19 15,0-4 20-15,0 3-16 0,33-29 8 16,-39 44-4-16,-1-7-1 15,7-3-4-15,7-5 18 0,26-29-13 16,-33 45 10-16,0-12-13 16,33-33 12-16,-32 40-5 15,12-10 0-15,20-30-11 0,-33 41 21 16,33-41-13-16,-39 40 11 16,6-7-17-16,33-33 9 15,-40 34-7-15,7-1 13 0,33-33-6 16,-39 37 0-16,6-11 0 15,33-26 3-15,-39 29-17 16,39-29 18-16,-40 37-4 0,14-3 3 16,26-34-6-16,-39 33 6 15,12 4-11-15,27-37 14 0,-33 40-16 16,7-3 15-16,0-3-14 16,6-5 9-16,20-29-4 15,-20 48 7-15,1-11-3 16,12 0 0-16,-6-4 0 0,13 1 0 15,0-1 3-15,0-4-11 16,13 1 11-16,-6 3-7 0,6-7-2 16,0 0 17-16,0 0-8 15,0 0-3-15,0-4-7 16,-13-22-4-16,14 29 23 0,-1-3-12 16,-7 0-4-16,1-4 14 15,-7 4-10-15,-7 0-3 0,1 4-2 16,-1-1 5-16,-6 4 6 15,-7 1-9-15,7-1 3 16,-7-4 0-16,-6 8 4 0,6 0 2 16,-6 0-10-16,0-4 4 15,0 1 0-15,6-1 0 0,7 0 0 16,-7-3-3-16,13-1-3 16,-6 1 6-16,7-4-6 15,6-4-1-15,0 0 7 0,0-22-7 16,6 33 7-16,1-10-5 15,-7-23 5-15,13 29 6 0,-13-29-6 16,13 26-4-16,-13-26 13 16,7 26-18-16,-7-26 18 0,6 29-9 15,1-6 0-15,-7-23 7 16,-7 33-14-16,7-4 7 16,0-7 9-16,0-22-9 0,-6 34-6 15,-1-8 6-15,7-26 5 16,-20 25-5-16,20-25-6 0,-6 26 6 15,6-26 2-15,0 0-7 16,-7 26-3-16,7-26 8 0,0 0 5 16,7 30-5-16,-7-30-9 15,13 26 9-15,-13-26 2 0,33 25-2 16,-7-10-7-16,-6-4 4 16,6 0 13-16,-26-11-2 15,20 15-13-15,-20-15 10 0,26 19-11 16,-26-19 11-16,26 14-8 15,-26-14 3-15,0 0 0 0,0 0 3 16,0 0-11-16,27 30 14 16,-27-30-14-16,0 0 14 0,19 33-6 15,-19-33 3-15,0 0-6 16,0 0-1-16,0 0 11 0,27 33-7 16,-27-33-14-16,33 23 20 15,-33-23-3-15,39 18-11 0,0-3 3 16,-6-4 10-16,7 0-8 15,-1-4 12-15,1-3-13 16,-8 0 6-16,1 0-6 0,0-4 1 16,-33 0 3-16,33 3 0 15,-33-3 0-15,39 0 0 0,-39 0 5 16,27 0-5-16,-27 0 7 16,0 0-5-16,0 0-2 0,0 0 3 15,33 4-3-15,-33-4-5 16,26 4 1-16,-26-4 9 0,39 7-11 15,-6-3 0-15,0-1 6 16,0-3 0-16,6 4 0 0,1-4 0 16,-7-4 8-16,6 4-8 15,-6 0 7-15,6 4-1 16,-6 4-2-16,0-1 1 0,6 8-5 16,-12-4-8-16,6 4 2 15,-33-15 9-15,32 14-11 0,1 1 8 16,-33-15-5-16,33 11 10 15,-33-11-8-15,33 0 9 0,-33 0-2 16,53-11 3-16,-7-7-2 16,0 7 0-16,-7-8-5 0,7 4 0 15,0-3 0-15,7-4-7 0,-7 7 7 16,0 0 0 0,-14 0-3-16,-32 15 3 0,46-14-4 15,-46 14 17-15,0 0-13 0,40-15 0 16,-40 15 0-16,0 0 0 15,46-11 0-15,-46 11-6 0,46-8 6 16,-46 8-5-16,46-7 2 16,-46 7 3-16,46-8 9 0,-13 5-4 15,-33 3 1-15,46 0-6 16,-46 0 5-16,46 3-2 0,-7 5-7 16,-39-8-2-16,46 4 3 15,0-1 3-15,0-6 0 0,7-1 0 16,-1-4-3-16,7-6 3 15,1 3 4-15,-1-4 5 0,0 0-4 16,0 4 0-16,0-4 2 16,0 0-7-16,0 1 0 15,1-1-5-15,-8-4 2 0,1-3-2 16,6 0 5-16,-7 4-6 16,-6-1 9-16,-6 1-3 0,-7 3 6 15,0 4-1-15,-1-4-2 16,-32 15 2-16,40-11 1 0,-1 0-6 15,-39 11 0-15,53-11 0 16,-14 3-13-16,7-3 15 0,-6 0-6 16,6-4 4-16,0-3 6 15,6 3-6-15,1-7-4 16,-7 4 10-16,6-5-2 0,-6 5-8 16,7-1 10-16,-14 1 3 15,1 3-6-15,-1-3 0 0,-39 18-3 16,46-26 0-16,0 4-9 0,-46 22 4 15,46-34 5-15,-6 5 6 16,-40 29-1-16,52-41-1 0,-12 1 0 16,-40 40-1-16,52-48-3 15,-12 11 3-15,-40 37-13 0,46-41 13 16,-13 8-8-16,-33 33-1 16,39-34 6-16,-39 34-4 0,46-33 10 15,-46 33-6-15,39-29 10 16,-39 29-2-16,46-34-5 15,-13 5-3-15,-33 29 0 0,46-41 0 16,-6 4-5-16,-1 4 1 16,-39 33-3-16,46-44 7 0,-7 10 7 15,-39 34-7-15,40-33 0 16,-40 33-3-16,39-33 7 0,-39 33 5 16,0 0-1-16,40-41-8 15,-40 41-3-15,39-37 3 0,-39 37-9 16,40-37 13-16,-40 37-7 15,32-44 3-15,-32 44 8 16,20-52 1-16,-20 52-4 0,13-59-2 16,0 15-3-16,-13 44-9 15,7-56 6-15,-7 56 3 0,13-51-8 16,-6 6 13-16,-7 45-3 16,6-55-2-16,1 11 0 0,-7 44 0 15,6-48 3-15,-6 48 0 16,-6-52 7-16,6 52-1 0,-13-56-6 15,13 56 4-15,-20-51-4 0,20 51-3 16,-26-48 0-16,26 48 0 16,-27-48 0-16,27 48 0 0,-26-45 0 15,26 45 0 1,-26-40 0-16,26 40-6 0,-20-48-2 16,20 48 4-16,-20-48 4 0,20 48 0 15,-6-48 7-15,-1 11-5 16,7 37 1-16,0-45-9 0,0 45 12 15,-6-48-1-15,-1 11-5 16,7 37 2-16,-6-48-8 0,-1 8 6 16,7 40 7-16,-7-41-7 15,7 41 7-15,-13-48-7 0,7 11 3 16,6 37-3-16,-7-48 0 16,1 11-7-16,-1 0 12 15,0 0-5-15,1-3-4 0,-1 3 10 16,-6-4-11-16,-7 4 13 15,20 37 6-15,-32-55-4 0,5 7-4 16,-5 7 0-16,32 41-3 16,-60-52 0-16,14 12-3 0,46 40 8 15,-59-41-8-15,59 41 5 16,-52-33-5-16,52 33 3 0,0 0-9 16,0 0 6-16,-46-30 2 15,46 30-2-15,0 0-6 0,0 0-93 16,0 0-84-16,0 0-131 15,0 0-144-15,0 0-162 16,-40-44-61-16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8:32.9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9186 197 409 0,'0'0'107'15,"0"0"1"-15,0 0-26 0,0 0-18 16,0 0 18-16,0 0 9 16,0 0-28-16,0 0-22 15,0 0 11-15,0 0 13 0,0 0-5 16,-52-22-20-16,52 22 10 16,-53-11-16-16,53 11 28 15,-52-4 31-15,52 4-32 16,-53 11-3-16,53-11-11 0,-59 15-18 15,13 0-1-15,46-15 34 16,-59 11-47-16,13 0 14 16,46-11 14-16,-59 7-26 0,59-7 12 15,-53 4-8-15,53-4-7 16,0 0 9-16,-46 11 16 16,46-11-30-16,-46 8 4 0,46-8 11 15,-53 3-9-15,53-3-8 16,-59 8-7-16,7-1 3 0,52-7-13 15,-66 11 7 1,20-4 11-16,46-7 12 0,-46 12-8 16,46-12 8-16,0 0 16 15,-53 7 4-15,53-7-21 0,-52 11-6 16,52-11-13-16,-53 11 0 16,53-11 0-16,-46 19 12 15,46-19 1-15,-46 29 5 0,46-29-5 16,-46 30 17-16,46-30 7 15,-46 26-3-15,46-26-7 16,-46 29 6-16,46-29 6 0,-46 22-11 16,46-22-3-16,-39 26-16 15,39-26 0-15,-46 22 5 16,13-7 2-16,33-15 26 16,-33 19 0-16,33-19-8 0,-39 29-7 15,39-29-11-15,-40 33-7 16,40-33 14-16,-39 34 3 0,6-5-8 15,33-29 1-15,-33 37-19 16,7-4 9-16,26-33-4 16,-26 34 3-16,26-34 3 0,-27 40 12 15,14-10 2-15,13-30-3 16,-20 37 7-16,20-37 6 0,-26 37-12 16,26-37 6-1,-33 37-13-15,33-37-1 0,-39 40-4 16,6-10 6-16,33-30-4 15,-33 33 0-15,33-33-2 0,-39 37-1 16,6-11 9-16,33-26-16 16,-40 29 6-16,40-29 4 15,-32 30-9-15,32-30 2 0,-40 30-6 16,40-30 0-16,-33 33 16 16,33-33-16-16,-39 33 21 0,39-33-18 15,-33 33 16-15,33-33-15 16,-33 37-2-16,33-37 6 15,-33 34-5-15,33-34 4 16,-26 29-10-16,26-29 18 0,0 0-25 16,-26 37 17-16,26-37 1 15,0 0 0-15,-40 30-18 0,40-30 22 16,-33 33-12-16,33-33 6 16,-32 26-6-16,32-26 11 15,-33 29-15-15,33-29 14 0,-40 26-10 16,40-26 10-16,-33 30-13 15,33-30 17-15,-39 29-6 0,39-29 3 16,-33 30-6-16,33-30 8 16,-39 33-13-16,39-33 10 15,-40 37-2-15,40-37 8 16,-33 44-3-16,7-14 0 0,26-30-13 16,-26 33 11-16,26-33-9 15,-26 37 12-15,26-37-7 0,-27 33 5 16,27-33-4-16,-19 37 9 15,19-37-17-15,-14 34 18 0,14-34-9 16,-13 36 9-16,13-36-18 16,-6 37 8-16,6-37-8 15,-7 34 8-15,7-34-8 0,-13 40 12 16,6-6-3-16,7-34-7 16,-6 36-8-16,6-2 6 15,0-34 2-15,-13 37 4 16,13-4-2-16,-7-4 3 0,1-3 0 15,6-26 7-15,-7 41-14 16,0-8 14-16,1-3-14 0,-1-1 6 16,1-3-6-16,-1 7 7 15,-6-3 4-15,6 7 10 0,-6-4-4 16,7 8 0-16,-1-4-7 16,-6 3 9-16,-7 1-1 0,7 0-4 15,7 3-1-15,-8 0 6 16,1 1-6-16,7-1-9 15,-7 0-4-15,6-3 6 16,0 0 5-16,7 3-11 0,-13-7 2 16,13 0-5-16,-6-4 7 15,-1 0-4-15,1 1-3 0,6-34-3 16,0 40 6-16,0-6 0 16,0-34-3-16,0 40 6 0,6-10 0 15,-6-30 1-15,7 37-1 16,-7-37 7-16,13 37-5 0,-13-37-5 15,6 33-3-15,-6-33-8 16,0 0 11-16,0 0 0 0,14 33 5 16,-14-33 0-16,0 0 5 15,0 0-6-15,26 33 3 0,-26-33 2 16,26 34-4 0,-26-34-2-16,0 0 7 0,33 33-10 15,-33-33 6-15,39 26-6 16,-39-26 0-16,40 26 3 0,-40-26 5 15,33 18 0-15,-33-18-3 16,46 22-5-16,-13-3-5 0,-1-1 1 16,1-7 1-16,0-3 3 15,0-5 12-15,0 1-17 0,6 0 11 16,1-1-6-16,-7-6 0 16,6 3 3-16,-6 0 1 0,0-4-1 15,-7 4-9-15,-26 0 10 16,33 0-7-16,-33 0 3 15,33 0 2-15,-33 0-2 0,33-4-4 16,-33 4 11-16,32 4-11 16,-32-4 4-16,33 0 6 0,-33 0-6 15,33-4-4-15,0 8 7 16,-33-4-6-16,39 0-2 0,-6 4 9 16,-33-4-4-16,40 0-5 15,-14 3 14-15,-26-3-12 0,39 0 3 16,-6 8 7-16,-33-8-3 15,40 4-9-15,-14-1 9 16,7 1-4-16,-33-4-7 0,46 4 13 16,-13-4-6-16,0 0-6 15,-1 0 15-15,1 3-4 0,-6-6-11 16,-27 3 13-16,46 3-2 16,-7-6-10-16,-39 3 9 0,53-4-4 15,-14-3 0-15,0 7 11 16,-39 0-22-16,46-12 8 0,-6 5 9 15,-40 7-6-15,52-11-3 16,-6 0 3-16,-13 0 0 0,7 0 0 16,-40 11 4-16,52-11-8 15,-6 0 4-15,-13-1 6 16,7 5-12-16,-1 0 8 0,0-4 3 16,1 3-2-16,-40 8-3 15,46-11 0-15,-7 0-7 0,-39 11 3 16,46-7 15-16,-46 7-18 15,40-8 2-15,-40 8 15 0,33-3-2 16,-33 3-15-16,46-4 15 16,-46 4-1-16,46 0-13 0,-7-4 8 15,0 0-5-15,-6-3 3 16,7 0 4-16,-7 3-4 0,-1-3 0 16,8 3 3-16,-1-3-6 15,1-1 3-15,6 4 11 16,-7-7-5-16,1 0-14 0,-1 0 12 15,0 0 6-15,1 0-18 16,-1 0 8-16,-6 4 27 0,0-5 11 16,6 1 3-16,-39 11-2 15,46-11-17-15,0-3-1 0,-46 14-2 16,46-12-13-16,-6 1 11 16,-40 11-21-16,52-18 4 0,-12 3 15 15,-40 15-18-15,52-26 7 16,-12 8 2-16,-1-4-18 15,-39 22 26-15,46-26-14 16,-6 7-3-16,-40 19 8 0,46-26-9 16,0 8 1-16,-46 18 3 0,39-22 0 15,-39 22 8-15,46-26-2 16,-6 4-6-16,-40 22 2 0,52-30-2 16,-12 8 5-16,-40 22-5 15,46-30-7-15,-14 8 18 0,-32 22-9 16,46-29-9-16,-46 29 16 15,40-33-9-15,-40 33-7 0,46-34 10 16,-7 12 0-16,-39 22 11 16,46-33-19-16,-6 7 1 15,-40 26 7-15,39-37-3 16,-39 37 3-16,46-41 10 0,-46 41-23 16,40-44 10-16,-40 44 8 15,39-41-12-15,-39 41 4 0,39-40 9 16,-39 40-15-16,33-45 6 15,-33 45 4-15,33-40-14 0,-33 40 12 16,33-37 3-16,-33 37-17 0,33-37 16 16,-33 37-4-16,0 0-5 15,46-41 16-15,-46 41-19 0,46-37 12 16,-46 37 6 0,39-29-16-16,-39 29 9 0,0 0-3 15,40-41 0-15,-40 41 12 16,33-37-12-16,-33 37-8 0,0 0 12 15,0 0-8-15,32-40 4 16,-32 40 9-16,0 0-15 0,0 0-1 16,40-45 16-16,-40 45-16 15,0 0 7-15,39-44 7 0,-39 44-7 16,0 0 0-16,27-44 4 16,-27 44-4-16,0 0 3 0,0 0 4 15,26-45-26-15,-26 45 35 16,0 0-16-16,0 0-10 15,26-52 19-15,-26 52-16 0,0 0-2 16,20-44 9-16,-20 44 0 16,0 0 0-16,0 0 11 0,0 0-24 15,33-44 19-15,-33 44 4 16,0 0-15-16,0 0 5 0,26-48 5 16,-26 48-8-16,0 0 3 15,20-41 17-15,-20 41-17 0,0 0-12 16,19-52 16-16,-19 52-4 15,0 0-5-15,20-51 18 0,-20 51-13 16,0 0-6-16,13-52 3 16,-13 52 3-16,0 0 11 0,7-52-23 15,-7 52 8-15,6-40 19 16,-6 40-23-16,0 0 5 16,0-48 11-16,0 48-8 0,7-41-7 15,-7 41 1-15,6-41 10 16,-6 41-1-16,0-44-16 0,0 44 22 15,7-44-9-15,-7 44-6 16,7-45 15-16,-7 45 2 0,6-40-24 16,-6 40 21-16,7-45-3 15,-7 45-14-15,0-44 15 0,0 44-10 16,-7-44 1-16,7 44 6 16,0 0 7-16,-13-52-24 0,13 52 10 15,0 0 18-15,-20-48-17 16,20 48-7-16,-13-44 14 15,13 44-2-15,0 0-10 0,-13-45 8 16,13 45 4-16,0 0-4 16,-20-51 0-16,20 51 6 0,0 0-6 15,-13-49-7-15,13 49 21 16,0 0-19-16,-13-48-7 0,13 48 19 16,0 0-12-16,-26-44-2 15,26 44 21-15,0 0-23 0,-40-48 3 16,40 48 18-16,0 0-12 15,-46-41-5-15,46 41 2 16,0 0 13-16,-52-44-19 0,52 44 16 16,0 0-4-16,0 0-9 15,-40-44 15-15,40 44-15 0,0 0-1 16,-39-41 20-16,39 41-13 16,0 0-11-16,-39-44 19 0,39 44-8 15,-40-45-15-15,40 45 27 16,0 0-25-16,-59-44 7 0,59 44 19 15,-53-37-10-15,53 37-10 16,-46-37 17-16,46 37-15 0,-52-33-3 16,52 33 8-16,-46-33 4 15,46 33-7-15,0 0 10 16,-46-45-7-16,46 45-10 0,0 0 18 16,0 0-20-16,-59-51 19 15,59 51 2-15,0 0-23 0,0 0 10 16,-59-48 11-16,59 48-20 15,0 0 10-15,-60-41 19 0,60 41-23 16,0 0 7-16,-65-37 6 16,65 37-12-16,-53-29 3 0,53 29 3 15,0 0 0-15,-59-30 8 16,59 30-17-16,-59-22 5 0,59 22 16 16,-46-19-20-16,46 19 3 15,-53-22 10-15,53 22-14 16,-46-15 12-16,46 15-3 0,-52-14-9 15,52 14 13-15,-53-19-10 16,53 19-10-16,-59-15 24 0,13 4-8 16,46 11-7-16,-46-11 15 15,46 11-8-15,-46-11-14 0,46 11 27 16,-46-4-18-16,46 4-1 16,-53-7 6-16,53 7-4 0,-46-7 4 15,46 7 0-15,-46-8-4 16,46 8 14-16,-46-3-13 15,46 3 3-15,-46-4 4 0,46 4-13 16,0 0 13-16,-52-8-1 16,52 8-13-16,-46 0 21 0,46 0-18 15,-53-3 12-15,53 3-5 16,-46 3 0-16,46-3 4 0,-52 0 0 16,52 0-13-16,-53 0 9 15,53 0-10-15,-66 0 10 0,20-3 11 16,46 3-16-16,-52-4-3 15,52 4 8-15,-53-4-8 0,53 4-2 16,-46 0 13-16,46 0 0 16,0 0-9-16,-46 8 6 15,46-8 3-15,0 0-3 0,-46 15 0 16,46-15 0-16,0 0 0 16,-46 18 7-16,46-18-15 0,0 0 8 15,-46 18 5-15,46-18-19 16,0 0 14-16,-59 19 0 0,59-19-14 15,-46 18 20-15,46-18 7 16,-59 23-19-16,59-23 10 0,-53 25-8 16,53-25-2-16,-46 19 16 15,46-19-15-15,-52 18 2 0,52-18 7 16,-53 19-4-16,53-19-9 16,0 0 13-16,-52 22-8 15,52-22-3-15,0 0 13 0,-53 19-4 16,53-19-11-16,-46 22 22 15,46-22-5-15,-52 22-16 0,52-22 8 16,-46 18 4-16,46-18-2 16,-46 22-8-16,46-22 15 0,-53 23-9 15,53-23-9-15,0 0 17 16,-53 26-20-16,53-26 15 0,0 0 9 16,-52 29-26-16,52-29 16 15,0 0 3-15,-46 30-17 0,46-30 12 16,0 0-5-1,0 0 5-15,-46 51 5 0,46-51-8 16,-33 45-2-16,33-45 15 16,-39 44-16-16,39-44 0 0,-33 44 14 15,33-44-8-15,-33 37-3 0,33-37 11 16,-33 41-8-16,33-41 0 16,-39 33 0-16,39-33 4 0,-33 37-11 15,33-37 7-15,-40 37 4 16,40-37-14-16,0 0 16 0,-39 48-6 15,39-48-9-15,-46 41 13 16,46-41 1-16,-40 37-15 0,40-37 10 16,-39 33 4-16,39-33-9 15,-33 37 2-15,33-37 10 0,-39 29-7 16,39-29-10 0,0 0 20-16,-46 41-18 0,46-41 4 15,-40 41 8-15,40-41-8 16,-39 40 8-16,39-40 2 0,-46 37-14 15,46-37 8-15,-53 45 11 16,14-16-20-16,39-29 4 0,-46 33 5 16,46-33-9-16,-46 37 5 15,46-37 6-15,-40 37 2 0,40-37-15 16,-39 41 16-16,39-41 2 16,-39 44-15-16,12-3 18 0,27-41-8 15,-33 44-12-15,7-7 10 16,26-37 5-16,-33 41-16 15,33-41 4-15,-26 44 12 0,26-44-10 16,-26 48 5-16,26-48 11 16,-20 52-11-16,0-8-5 0,20-44 8 15,-26 45 12-15,6-5-10 16,1-3-5-16,19-37 11 0,-20 48 4 16,-6-3-9-16,6-8-6 15,7-1 9-15,0 1 3 0,-7 0-17 16,7 0 15-16,0 0 4 15,-1 0-14-15,1 4-5 16,0-4 14-16,-7 0-7 0,7 3-6 16,0 1 13-16,0 0-3 15,0-1-13-15,6 1 7 0,1 7 23 16,-1-4-17-16,1 4 17 16,-1 0-1-16,0 0-16 0,7 0 0 15,-6-3 9-15,-1-1-10 16,1-3-12-16,-1-1 7 0,1 1 9 15,-8-8-18-15,8 8 9 16,-1-4 12-16,-6 0-20 0,0-4 1 16,0-3 7-16,6-1 7 15,-6 1-17-15,0-1 3 16,6 5 14-16,7-34-7 0,-6 40-12 16,6-3 7-16,0-4 5 15,0 1 5-15,0-5-14 0,0-29 6 16,13 41 3-16,-6-4-9 15,6-8 6-15,-7 1 9 0,7-1-2 16,-13-29-14-16,20 41 4 16,0-11 15-16,-20-30-3 0,33 37-19 15,0-12 3-15,-1-2 15 16,1-5-13-16,0-3 3 0,-7 0 16 16,7-1-11-16,0-3-5 15,-7 1 7-15,7-5 0 16,-6 0-6-16,12-3 9 0,-6 0 1 15,6-4-16-15,7 3-5 16,7-6 12-16,-1-1-4 0,8 0 0 16,-8 8 14-16,-6-4-4 15,7 0-10-15,-7 0 11 0,-13 0-4 16,6 0-6-16,-13 0 18 16,-26 0-23-16,40-4 21 0,-40 4-16 15,46-3 2-15,-13 3 12 16,-1 0-8-16,-32 0-9 15,40 0 16-15,-7 0-12 0,-33 0 5 16,52-4 5-16,-12 0 3 16,-1-3-18-16,-6-1 20 0,-33 8-13 15,53-11-5-15,-14 0-1 16,0 0-4-16,1 0-11 0,-40 11 16 16,52-15-3-16,-12 1 3 15,-1 3 16-15,-39 11-8 0,40-12-9 16,-40 12 16-16,46-7-7 15,-46 7-5-15,46-11 5 0,-13 0-26 16,-33 11-27-16,52-26-3 16,1 8 12-16,-7-5 7 15,0 1-4-15,6 0 24 0,7 7-1 16,-6-3-9-16,6 3-4 16,-6 4-36-16,-14-8-40 0,7 1-38 15,-6-4-72-15,-8-4-93 16,1 0-151-16,-6-7-201 0,-1 3-66 15</inkml:trace>
  <inkml:trace contextRef="#ctx0" brushRef="#br0" timeOffset="1596">5979 3707 1201 0,'0'0'260'15,"0"0"51"-15,0 0-48 0,0 0-56 16,-59 44-56-16,-6-7-27 16,-1-4-2-16,-20 4-19 0,1-3-21 15,-7 3-26-15,-7 3 13 16,-19 5 16-16,-7-5 1 0,-26 1-32 16,-13 3-5-16,-14-3-29 15,1-4 2-15,0-4-22 16,-1 0 6-16,14-3-6 0,6-4-6 15,14-4 13-15,19-7 2 16,13-1-18-16,20-3 3 0,7 1 3 16,19-1 5-16,20-4 5 15,7-3-4-15,6 3-12 0,33-7 17 16,0 0-19-16,0 0 13 0,-20 0-5 16,20 0 0-16,0 0-1 15,0 0-11-15,0 0 15 0,0 0-10 16,0 0 5-16,33-11-4 15,6 0-28-15,7-8 5 16,0-3-19-16,13-4 1 0,1-3-27 16,-1-8 20-16,6 0 4 15,1 7 28-15,-7-6 9 0,0 2-11 16,-6 5 41-16,-14 7-27 0,-39 22 13 16,40-19 4-16,-40 19 17 15,0 0 17-15,0 0 0 0,0 0-6 16,0 0-18-16,0 0 22 15,-46 26-10-15,-7-4 4 0,-6 4-25 16,-7 0 9-16,1 3-14 16,-8 1 16-16,1-4-10 15,0 0 11-15,0 0 4 0,-1 3-19 16,8-7 8-16,5-3-10 16,1-5 8-16,20-2 14 0,6-5-1 15,33-7 1-15,-20 4-13 0,20-4-9 16,0 0 25-16,0 0 22 15,33 7-2-15,7-3-12 0,19-1-13 16,0 1 0-16,0 4 18 16,13-8-12-16,1 11-21 0,-14 0 8 15,0 0-10-15,-13-4-42 0,-13 1-71 16,-33-8-77-16,33 7-97 16,-33-7-205-16,0 0-231 15,0 0-11-15</inkml:trace>
  <inkml:trace contextRef="#ctx0" brushRef="#br0" timeOffset="2305">2037 4254 1249 0,'0'0'184'0,"0"0"108"16,0 0 48-16,0 0-40 0,0 0-85 15,19 44-62-15,-12-3-26 16,0-1-30-16,-1 1-12 0,-6 0-19 15,0-1-20-15,-6-3-11 0,-8 0-17 16,1 0-4-16,-6 0 1 16,-8-7-20-16,1-1 11 0,-7-3-16 15,0-8-8-15,-13 1-13 16,0-8-9-16,7-7 3 16,-1-8-12-16,8-3-11 0,-1-8-4 15,33 15-26-15,-33-41 30 0,13 1 30 16,14 6-4-16,6 1 29 15,0 0-1-15,0 33-10 0,26-37 19 16,-26 37-6-16,39-30-3 16,-6 16 17-16,0 10 8 0,0 8 33 15,-33-4 37-15,26 25-13 0,-6 5-14 16,-14 3-13-16,-12 8-29 16,-7-4 26-16,-20 7-11 0,0 0-10 15,-13-7 3-15,0 0-21 16,0 0 2-16,-7-11-4 15,7-7-5-15,0-1-11 0,7-14-11 16,0-4-31-16,6-4 6 0,33 4-15 16,-27-41 9-16,8 1-16 15,19-5 22-15,0-3 21 0,6 4 8 16,7 11 25-16,-13 33 1 0,7-33 27 16,-7 33 66-16,0 0 14 15,0 0 19-15,0 0-18 0,-7 40-35 16,-12 8 2-16,-1 4-35 15,-19 3-11-15,-1 1-18 16,-6 7-19-16,-6-8-37 0,-1-3-83 16,-6 0-111-16,6-12-175 0,7-10-331 15,13-12-163-15</inkml:trace>
  <inkml:trace contextRef="#ctx0" brushRef="#br0" timeOffset="2501">1767 4128 2529 0,'46'-22'178'16,"7"-4"54"-16,6 4-69 0,13-4-70 15,-6 0-51-15,13 4-116 16,-13 4-157-16,-1-1-277 0,-19-3-331 15</inkml:trace>
  <inkml:trace contextRef="#ctx0" brushRef="#br0" timeOffset="2740">1077 3925 2423 0,'0'0'222'0,"-13"44"37"15,20 8-12-15,-1 7-58 0,1 8-91 16,-7 6-46-16,0 5-48 16,-13 3-113-16,0-3-112 0,-7-1-154 15,-6-6-198-15,-7-5-162 0,6-10 25 16</inkml:trace>
  <inkml:trace contextRef="#ctx0" brushRef="#br0" timeOffset="2984">630 4490 2001 0,'0'0'310'0,"0"0"18"15,0 0-13-15,20 44-52 0,-7 5-64 16,0 6-53-16,1 0-16 16,5 4-5-16,-12 8-38 15,-1-4-28-15,-12 0-27 0,-14-1-17 16,-13 1-70-16,-13-4-73 0,-26 0-55 16,-20-3-46-16,-7-8-90 15,-19-7-123-15,0-1-153 0,0-10-100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8:45.5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4353 987 363 0,'7'26'78'0,"-7"-26"24"15,13 25 12-15,-13-25-34 0,0 0-24 16,13 30-7 0,-13-30 15-16,0 0 33 0,13 30 1 15,-13-30-31-15,0 0 47 16,0 0-21-16,0 0 25 0,13 22-3 15,-13-22-12-15,0 0-1 16,0 0-2-16,0 0 23 0,0 0-3 16,0 0-5-16,0 0-17 15,0 0-28-15,0 0-7 0,0 0-25 16,0 0 6-16,0 0-4 16,0 0-6-16,0 0-3 0,0 0-14 15,0 0-1-15,0 0-2 16,0 0 6-16,0 0 18 0,0 0 6 15,0 0-10-15,0 0-8 16,0 0 0-16,0 0-9 16,20 26 23-16,-20-26 16 0,0 0-5 15,7 25 4-15,-7-2 5 16,0 2 1-16,0 1-4 0,0 0-25 16,-7 0-8-16,7 0-9 15,0 3-6-15,-6-3 2 0,6-26 1 16,-7 23-3-16,7-23-15 15,0 0 23-15,0 0-17 0,0 0 7 16,0 0-24-16,-33 14-23 0,33-14 3 16,-33 0-22-16,33 0-18 15,-39-14-17-15,39 14-32 0,-26-26 43 16,12-8 20-16,14 34 30 16,-6-29 21-16,6 29-6 15,0 0 40-15,0 0 13 0,0 0 52 16,0 0 38-16,0 0-19 15,-33 37-4-15,-6 3-8 0,-7 5 6 16,-14 3 18-16,-5 4-37 0,-14-4-8 16,-7-4-39-16,-12 0-10 15,-7-11-10-15,0-7-12 0,6 0-27 16,-6-15-62-16,5-3-59 16,15-8-50-16,6-8-135 0,13-7-257 15,14-10-307-15</inkml:trace>
  <inkml:trace contextRef="#ctx0" brushRef="#br0" timeOffset="233">4347 2084 2496 0,'0'0'239'16,"0"22"33"-16,0-22-20 0,0 0-72 16,0 0-76-16,0 0-49 15,33 33-52-15,-33-33-98 0,0 0-139 16,0 0-182-16,0 0-315 16,0 0-147-16</inkml:trace>
  <inkml:trace contextRef="#ctx0" brushRef="#br0" timeOffset="393">3519 2601 2063 0,'0'0'114'0,"46"-3"57"16,6-12-76-16,-6-7-38 15,13-4-121-15,1 0-204 0,-1-11-238 16,-7 4-110-16</inkml:trace>
  <inkml:trace contextRef="#ctx0" brushRef="#br0" timeOffset="1764">2992 1689 1604 0,'0'0'258'0,"0"0"74"0,0 0 7 15,0-26-74-15,0 26-87 16,0 0-53-16,0 0-33 0,0 0-30 16,7-30-9-16,-7 30-9 15,0-33-18-15,0 33-8 0,-7-41-15 16,0 8 8-16,7-8-14 0,-6-3 11 15,-1-4-11-15,-6-15 3 16,7-3-4-16,-8-8 0 16,8 7 11-16,-1 12-7 0,1 11 10 15,6 44-14-15,-13-34-2 16,13 34 9-16,0 0 71 0,0 0 10 16,-14 48-18-16,8 12-22 0,-7 10 21 15,6 4-2-15,7 0-6 16,-6-1-8-16,6-2-20 0,0-5 5 15,0-7-21-15,6-11 7 16,-6-7-14-16,0-12 4 0,0-29 5 16,0 0-8-16,-13 30-1 15,13-30-30-15,-33 18-12 0,0-14-32 16,1-11 11-16,32 7-18 16,-40-33 4-16,7-1-1 0,14 8 39 15,19 26 13-15,-27-33 8 16,27 33 5-16,0 0-6 0,0 0 13 15,0 0 0-15,0 0 16 0,0 0 4 16,0 0 9-16,0 30-1 16,0-30 13-16,0 40-7 0,-6-6 1 15,6-34-23-15,-13 33 6 16,13-33-22-16,-27 33 15 16,27-33-26-16,-39 22-9 0,6-11-29 0,33-11-4 15,-33-7-20-15,33 7 4 16,-33-30-20-16,7-3 11 15,13-7 30-15,6 6 12 0,1 5 40 16,6 29-18-16,0-26 20 16,0 26-2-16,0 0 56 0,0 0 14 15,0 0 24-15,-7 29-29 0,-6 8 5 16,6-3-8-16,-6-5-15 16,0 4 1-16,13-33-28 0,-20 37-2 15,20-37-15-15,-32 30 6 16,32-30-7-16,0 0 7 0,-33 26-18 15,33-26 16-15,-33 11-17 0,33-11 12 16,-40-4-18-16,40 4 2 16,-32-15-5-16,32 15-1 15,0 0 7-15,-40-29-8 0,40 29 0 16,0 0-1-16,-33-44 13 16,33 44 0-16,-19-37 5 0,19 37-7 15,0 0 7-15,-27-37-3 0,27 37 7 16,0 0-9-16,-19-37 2 15,19 37-22-15,0 0 10 0,-20-41-16 16,20 41 21-16,-20-41-10 0,20 41 13 16,-13-48-11-16,6 8 22 15,7-5-3-15,0 5-6 0,7-8 12 16,0 0-10-16,-1-4 14 16,1 0-16-16,-7-3 15 15,0 3-16-15,-7 8 10 0,7 44 6 16,0-48-9-16,0 48 3 0,0 0-6 15,0 0-2-15,0 0 5 16,0 0 3-16,0 0 0 0,0 0 4 16,0 0 2-16,0 0-6 15,0 0 11-15,7 40 2 0,-7-40-6 16,6 48 9-16,-6-3 0 0,0-8 9 16,0 3-15-16,0-3 28 15,7 4-12-15,-7 7 14 16,13 0-6-16,-6 7 20 0,6 8 9 15,6 4-10-15,1 3 9 16,0 0-30-16,0 4 6 0,-1-4 4 16,-6-3 9-16,-6-1-1 0,-7-3 1 15,0-4-9-15,-7 0 8 16,-12-3-3-16,-8-5-15 0,-5 5 4 16,-14-4-22-16,-7-4-3 15,0-4 3-15,1-3-7 0,-14-8 2 16,14-4-9-16,-8-10 9 0,1-4-9 15,7-12 0-15,-1-6-3 16,7-9-2-16,0-13 5 16,7-9-9-16,6-14 6 0,7-14-27 15,6-5 6-15,13-11-25 16,1-3-29-16,19 0-26 0,7-11-36 16,6 7-43-16,20 0-87 0,6-4-96 15,14-3-237-15,13-8-211 16,6 0-24-16</inkml:trace>
  <inkml:trace contextRef="#ctx0" brushRef="#br0" timeOffset="1992">4255 0 2339 0,'0'0'268'16,"0"0"-9"-16,-33 52-62 16,-20-4-59-16,-19 4-72 0,-7 7-27 15,-13 0-25-15,-13 7-29 0,-7 5-115 16,-13 6-103-16,-19 12-216 16,-21 7-206-16,-6 0-47 15</inkml:trace>
  <inkml:trace contextRef="#ctx0" brushRef="#br0" timeOffset="2396">119 2269 1773 0,'0'0'343'16,"-19"37"-32"-16,19-37-50 15,6 37-93-15,-6-37-48 16,33 29-49-16,7-14-9 0,-1-4-29 16,0-11-5-16,7-7-24 15,0-4 9-15,-6-8-13 0,-1-3 9 16,1-8-15-16,-14 5 18 0,-6-5-5 16,-20 30 9-16,0-33 14 15,0 33 24-15,0 0 1 0,-46-26 1 16,0 18 14-16,0 8-32 15,0 0 3-15,0 8-17 0,13-4 31 16,33-4-1-16,-40 3 17 0,40-3-32 16,-32-11-1-16,32 11-25 15,-20-33-9-15,0-8-7 16,14-7-30-16,6-11-69 0,0-4-49 16,0-3-45-16,0-1-80 15,0 4-105-15,6 4-180 0,7 8-72 16,7 6 60-16,-20 45 100 0</inkml:trace>
  <inkml:trace contextRef="#ctx0" brushRef="#br0" timeOffset="2612">192 1552 1743 0,'0'0'349'16,"0"0"-11"-16,0 0-69 0,0 0-26 15,0 0-50-15,0 0-28 0,-40-7-55 16,40 7-15-16,-46-4-44 15,46 4-15-15,-46-15-15 16,46 15-14-16,0 0-7 0,-39-44-11 16,26 3-25-16,6-7-42 0,14-11-36 15,6-11-73-15,7-19-85 16,6-7-127-16,7-11-94 0,6 4-77 16,1 3-8-16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5:07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26 136 1511 0,'0'100'360'0,"0"7"-19"15,-6 11-37-15,-1 4-94 0,7 8-50 16,-7-5-65-16,1 1-25 16,6-4-37-16,0 7-15 0,0-14 15 15,13-8-18-15,0-11 27 16,13-15-15-16,1-11-10 16,-8-11-9-16,8-14 4 0,-27-45-2 15,46 40-10-15,-46-40 0 16,39 23-42-16,-39-23-82 0,53-23-129 15,-7-6-140-15,-46 29-165 16,72-70-33-16,0 14 4 16</inkml:trace>
  <inkml:trace contextRef="#ctx0" brushRef="#br0" timeOffset="456">1170 1259 1426 0,'0'0'265'15,"19"-37"-36"-15,-19 37 11 16,0 0-48-16,-19-40-32 16,19 40-53-16,-46-37 0 0,13 15-30 15,-7 3-39-15,40 19-4 16,-52-11-34-16,6 11 15 16,6 8-12-16,40-8 8 15,-52 59-2-15,-1 7 6 0,14 8 28 16,12 11 4-16,8 0-30 15,6-4 9-15,13-7-12 0,13 0 16 16,6-15-15-16,8-7 14 16,6-11-16-16,6-16 4 0,7-10-17 15,7-7 19-15,-7-16-19 16,6-10 8-16,-6-8-13 16,0-15 13-16,-6-7-14 0,6-15 10 15,-7-14-9-15,0-5 5 16,-6 5 5-16,0 7-12 15,-13 14 16-15,0 16-22 0,-20 40 27 16,0 0-5-16,0 0 23 16,0 0-25-16,19 66 2 15,-6 1-2-15,1 3-2 0,-1-7 5 16,6 3-23-16,1-7-19 16,20-7-158-16,-1-11-111 0,0-12-187 15,7-14-138-15,0-11-39 16</inkml:trace>
  <inkml:trace contextRef="#ctx0" brushRef="#br0" timeOffset="916">2135 199 2063 0,'0'-33'95'0,"0"33"-7"16,0 0 173-16,-13 40-65 15,13 27-51-15,13 22-20 0,1 18-32 16,12 11-1-16,0 8 32 16,14 7 1-16,-8 7-47 15,8 0-48-15,-1-7 7 0,-6-7 15 16,-7-11-20-16,1-16-15 16,-14-17-17-16,0-12 3 0,-6-19 6 15,-1-10 2-15,-6-41 3 16,0 0-6-16,0 0-12 0,0 0-8 15,0 0-11-15,33-85-21 16,0-4 4-16,0-7 10 0,13 4 13 16,6 11 2-16,7 14-3 15,7 19 18-15,-7 15 3 16,0 15-10-16,-6 14 4 0,-7 8 8 16,-46-4 10-16,46 36 12 15,-46-36 27-15,13 63 8 16,-19-4 1-16,-34-3-21 0,-6-4-22 15,-20 3-12-15,1 0-8 16,-1-3-3-16,0-8-28 0,7-3-55 16,7-11-91-16,52-30-69 15,-53 33-118-15,53-33-186 0,0 0-161 16,0 0 15-16</inkml:trace>
  <inkml:trace contextRef="#ctx0" brushRef="#br0" timeOffset="1324">3410 1429 1374 0,'0'0'342'16,"46"45"-16"-16,-46-45-32 0,59 40-69 15,-6-18-81-15,13-7-65 16,6-11-27-16,7-8-33 0,6-7-14 15,7-4-5-15,-13-10 6 16,0-9 7-16,-7-3-11 0,-13 0-7 16,-13-7-28-16,-19-4-5 15,-8-7-1-15,-12 3 22 16,-14 0 11-16,-19 12 6 16,-20 10-12-16,-6 15 12 0,-21 12 9 15,-6 14 39-15,-13 18 34 16,0 19 26-16,0 15 3 0,14 7-10 15,5 8-33-15,21-1-27 16,12 5-22-16,21-1-10 0,12-4-2 16,20-3-1-16,13-11-1 15,14-7 8-15,12-12 0 0,8-7-27 16,12-11-75-16,0-15-88 16,14-11-90-16,-8-15-138 15,-5-15-173-15,6-14-67 0</inkml:trace>
  <inkml:trace contextRef="#ctx0" brushRef="#br0" timeOffset="1660">5165 0 1303 0,'0'0'231'0,"0"0"15"16,6 59 38-16,-12 18-1 0,-1 12 9 15,-19 3-60-15,6 12-51 16,-13 3-34-16,7 0-29 16,-7 4-13-16,0-4-23 0,7-4-4 15,0-3-2-15,6-4-9 16,7-3 16-16,6-12 6 0,7-4-5 16,7-6-7-16,13-12-11 15,-1-7-28-15,-19-52-8 0,46 51-4 16,-46-51 1-16,60 30-17 15,-8-19-5-15,-6-11 7 16,7-15-5-16,-1-3-53 0,-6-5-95 16,0 1-86-16,-46 22-47 15,53-33-106-15,-53 33-264 0,33-48-289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5:14.5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8409 1038 677 0,'0'0'68'0,"0"0"66"16,0 0 31-16,0 0-42 15,0 0 2-15,0 0-23 0,-40-26-13 16,40 26-50-16,0 0-4 16,0 0-43-16,0-37 34 0,20 8-7 15,6-1-36-15,14 4 17 16,-1 0 12-16,7 0-31 15,7 12 12-15,-14 3 26 16,7 11-22-16,-6 11 113 0,-40-11-24 16,26 63 81-16,-19 7-75 15,-21 7-8-15,-25 8-39 0,-14 11-5 16,1-7-20-16,-14 0 5 16,14-8-29-16,-1-7 19 0,7-11-19 15,7-12 18-15,6-10 6 16,33-41 3-16,0 0 16 0,0 0-3 15,0 0-8-15,0 0-21 16,46 15 7-16,19-26-29 16,14-8 28-16,0-7-30 15,13-3 23-15,0 3-15 0,-6 4 26 16,-8 3-180-16,-12 5-121 16,-7 6-156-16,-6-7-4 0,-7 8 38 15</inkml:trace>
  <inkml:trace contextRef="#ctx0" brushRef="#br0" timeOffset="392">9651 1127 741 0,'0'0'259'15,"0"0"48"-15,0 0-84 16,0 0-41-16,0 0-121 16,0 0-3-16,0 0-30 0,0 0 104 15,0 0 4-15,0 0-18 16,0 0-43-16,20 51-2 0,-7 9 58 16,-7-5-18-16,1-3-58 15,6-1-32-15,-13-6 7 16,0-45-12-16,0 48 14 0,0-48 66 15,0 0 12-15,0 0-22 16,0 0-44-16,0 0-17 0,0 0-23 16,39-48 7-16,1-8 2 15,-7-10-18-15,13-8 8 16,0-4-19-16,13 1 18 0,7 3-16 16,-7 4-51-16,6 14-111 15,-5 8-191-15,5 15-233 0,1 7-123 16</inkml:trace>
  <inkml:trace contextRef="#ctx0" brushRef="#br0" timeOffset="1000">11195 883 971 0,'0'0'343'0,"-13"-37"-23"16,-7 7-69-16,20 30-89 16,-46-29-54-16,0 14-45 15,0 15-11-15,-6 7 26 0,-1 16-2 16,-6 6-20-16,13 8-6 16,6 7 23-16,14 1-33 0,7-1-1 15,19-7-2-15,0-37-4 16,13 52 8-16,13-15-10 0,13-11-22 15,7-12-4-15,7-10-5 16,6-8 3-16,-6-14-3 0,-7-8 8 16,0 0-8-16,-7-7-6 15,0-11 2-15,-6-4 4 0,-6-4 8 16,-1 0-4-16,0 8-9 16,-6 7-22-16,0 11 29 15,-20 26 3-15,0 0-10 0,0 0 10 16,19 44 6-16,-6 15-21 15,1 19 33-15,-8 18-14 16,1 7-9-16,-1 8 7 0,1 4 6 16,-7-1-13-16,-7-3 5 15,1-7-2-15,-14-8 14 0,0-15 7 16,-6-11-6-16,-7-14 0 16,-6-12-5-16,-7-11-10 0,0-18 11 15,-7-8-10-15,1-14-1 16,-1-15 20-16,0-11-4 0,7-12-16 15,7-10-9-15,13-8 11 16,13 4-9-16,6 0-7 0,14 0 25 16,6-4-14-1,13 7-21-15,13-3-1 0,14 4-87 16,0-4-110-16,12 3-105 16,1 1-170-16,0 3-92 0,-1 0 6 15</inkml:trace>
  <inkml:trace contextRef="#ctx0" brushRef="#br0" timeOffset="1504">12023 288 857 0,'0'0'289'0,"0"0"75"0,0 0-7 16,0 0-50-16,13 52-76 15,-6 14-65-15,6 8-22 0,0 7-53 16,0 4-8-16,0 4-14 16,7 7-20-16,-7-4-27 15,0 1-9-15,0-4 10 0,-6-5-8 16,0-6 45-16,6-4-15 16,-13-19-12-16,6-7-30 0,-6-3 4 15,0-45 3-15,-6 33 15 16,6-33 44-16,0 0-10 15,0 0-22-15,0 0-23 0,0 0-5 16,6-52 4-16,14-7-13 16,0-11-9-16,19-4 9 0,7 0-4 15,7 8-6-15,6 10 14 16,-7 12-10-16,8 7-4 0,-8 19 13 16,1 14 3-16,-7 11-15 15,-13 12 18-15,-33-19-3 0,32 48-4 16,-18 0 17-16,-14 3-4 15,-7-6-8-15,-13-5 13 0,1-3 5 16,-14 4-10 0,33-41-12-16,-59 44 5 0,-1-10 1 15,1-12-12-15,0-11-9 16,0-7-98-16,0-4-65 0,0-8-58 16,0-10-152-16,59 18-277 15,-60-26-113-15</inkml:trace>
  <inkml:trace contextRef="#ctx0" brushRef="#br0" timeOffset="2936">14126 40 735 0,'-33'56'115'0,"7"7"55"16,-14 18 92-16,1 15 5 0,-1 15-58 15,-6 14-74-15,0 16 6 16,0 10-38-16,14 5-30 16,18 2-14-16,14 1-21 0,14-7-18 15,5-8 14-15,14-11-16 16,7-11 3-16,19-11-21 0,0-12 9 15,0-21-7-15,0-15-182 16,0-15-282-16,0-19-96 16</inkml:trace>
  <inkml:trace contextRef="#ctx0" brushRef="#br0" timeOffset="3716">15716 912 543 0,'0'0'129'16,"0"0"65"-16,0 0-12 15,0 0 2-15,-20 34 39 0,20-34 14 16,-19 37 8-16,19-37-50 16,-33 33-47-16,-13-4-78 0,-13-10-24 15,-7-1-28-15,0-7-3 16,1-3-20-16,19-4 30 0,6-1-15 15,40-3 28-15,-33-7-33 16,33 7 14-16,-6-30-37 16,19-7 21-16,20-7-21 15,6 0 21-15,14 7-22 0,-7 0 15 16,6 11-5-16,-12 11 9 16,-1 11 11-16,1 12-30 0,-8 10 23 15,8 19 3-15,-1 11-4 16,1 11 1-16,12 8 5 0,1 3-13 15,6 0 7-15,7-7 9 16,6 0-12-16,-6-11 8 0,6-12-248 16,-13-10-120-16,-6-12-23 15,-7-14-31-15,-46-4-14 0</inkml:trace>
  <inkml:trace contextRef="#ctx0" brushRef="#br0" timeOffset="3956">16538 421 936 0,'-14'52'198'16,"1"7"145"-16,-13 4-23 0,-7 3-20 15,-6 8-31-15,-7 4-62 16,-13-1-68-16,-7 8-61 0,-13 4-28 15,0 7-33 1,-6-4-1-16,-1 1-6 0,-6 3-160 0,7-4-238 16,6-3-298-1,7-8-91-15</inkml:trace>
  <inkml:trace contextRef="#ctx0" brushRef="#br0" timeOffset="5324">15749 2213 733 0,'0'0'161'0,"0"0"18"16,0 0-4-16,0 0-8 0,0 0-86 16,0 0-26-16,0 0-17 15,0 0 13-15,-13 41 103 0,6 7-33 16,7 11-44-16,0 15 54 15,0 11-32-15,-6 7-41 0,6 8-13 16,-7 10-26-16,-6 1 2 16,0-7-21-16,-7-1 18 15,7-7 101-15,0-3-62 16,0-12-5-16,6-15-27 0,1-10-4 16,-1-12-8-16,7-44-13 15,0 0 24-15,-7 48-32 0,7-48 43 16,0 0 62-16,0 0-53 15,0 0-9-15,0 0-27 0,0 0-15 16,0 41 18-16,0-41-15 16,0 0 4-16,0 0-3 0,0 0-9 15,0 0 24-15,0 0-12 16,0 0-3-16,-6 40 7 16,6-40-4-16,0 0-9 15,0 0 9-15,0 0-7 0,0 37 17 16,0-37-20-16,0 0 21 15,0 0 1-15,0 0-24 0,0 0 12 16,0 0 0-16,0 0-12 16,0 0 23-16,0 0-8 0,0 0-7 15,-7 37 13-15,7-37-21 16,0 0 21-16,0 0-9 0,0 0 0 16,0 0 14-16,0 0-22 15,0 0 1-15,0 0 17 16,0 0-15-16,-46 23 10 15,-6-9-2-15,-14 5-6 0,-19-4 3 16,-14 3 0-16,-13 0-11 16,-13 1 22-16,-6-1-8 0,0 1-3 15,-1-1 8-15,20-3-22 16,14 4 21-16,6-1-7 0,13-3-4 16,20 0 17-16,6-4-27 15,7 0 14-15,46-11 12 0,-46 7-23 16,46-7 15-16,-39 11 1 15,39-11-18-15,0 0 19 16,0 0 2-16,-40 11-11 16,40-11 5-16,0 0-10 0,0 0 4 15,-39 4 17-15,39-4-19 16,0 0-2-16,0 0-92 0,0 0-67 16,0 0-50-16,0 0-20 15,0 0-82-15,0 0 71 0,0 0 63 16,13-52 41-16,7 12 68 15,-20 40-2-15,33-52 30 0,-33 52 51 16,0 0-12-16,39-55 55 16,-39 55 32-16,0 0 23 15,0 0 55-15,0 0 5 16,0 0-6-16,0 0-5 0,0 0-47 16,0 0 12-16,0 0-14 15,0 0-5-15,0 0-3 0,0 0-19 16,0 0 14-16,0 0 20 15,-39 11-25-15,-7 11-2 0,-13 4-11 16,-1 7-37-16,1 0 10 16,-6 0-26-16,5-7-10 0,8 0 18 15,6-7-13-15,46-19-3 16,-46 18 21-16,46-18-9 16,0 0-7-16,0 0 7 15,0 0-5-15,0 0-4 0,46 33 5 16,6-10-17-16,8-9 9 15,5-6-5-15,-12-1-10 0,6-7-96 16,-20 4-133-16,-39-4-179 16,46 3-198-16,-46-3-103 0</inkml:trace>
  <inkml:trace contextRef="#ctx0" brushRef="#br0" timeOffset="6156">12444 3905 1794 0,'26'-44'31'0,"-26"44"48"16,0 0 163-16,0 0 13 0,0 0-55 15,46 40-66-15,-20 8-16 16,0 4-40-16,-6 3-30 16,-7 8-1-16,-6-4-7 0,-1 4 20 15,-12-4-11-15,-14 4-19 0,-13-7 4 16,-6-5-23-16,-20-3 2 16,0-11-6-16,-14-4-11 15,-6-10 11-15,1-12-3 0,5-8-8 16,8-10 6-16,5-11-2 15,14-16-58-15,7-10-32 16,6-11-9-16,13-12 27 0,14 4 45 16,12 4 2-16,1 7 19 15,13 15-2-15,-20 37-1 0,0 0 13 16,46-25-15-16,-46 25 25 16,39 14 20-16,-39-14-7 0,13 56-4 15,-13-1 4-15,-6 1-13 16,-21-1-4-16,-5-3-2 15,-1-4-8-15,-7-8 4 0,1-6-10 16,-1-12 13-16,-6-7-4 16,14-12-3-16,32-3 3 15,-53-11-3-15,14-11-77 0,12-11-12 16,8-12 24-16,5 5 39 16,1 3 17-16,13 37-7 0,0-37 6 15,0 37-2-15,0 0-2 16,0 0 39-16,0 0-3 0,0 0 9 15,-13 52 30-15,-7-1-25 16,1 1-5-16,-14-4-5 16,-7 4-19-16,-6-8 10 0,0-7-12 15,0-4-8-15,0-10 7 16,0-5-16-16,7-14 25 16,0-4-17-16,39 0-8 0,-27-41-29 15,8-3-28-15,12-12 2 16,14 1 46-16,12 3 6 0,1 8 3 15,-7 11 15-15,-13 33-28 16,0 0 39-16,33-11 62 0,-33 11-3 16,13 48 11-16,-19 18 10 15,-14 8-48-15,-20 7 1 16,-12 4-30-16,-1-4-14 16,-12-7 15-16,-1-7-27 0,0-8 3 15,14-15-128-15,-1-10-152 16,53-34-187-16,-52 14-243 0,6-17-64 15</inkml:trace>
  <inkml:trace contextRef="#ctx0" brushRef="#br0" timeOffset="6341">11517 3613 1791 0,'59'-18'156'16,"-6"7"-67"-16,-53 11-42 0,65-19-37 16,-65 19-18-16,0 0-245 15,46-7-253-15,-46 7-19 0</inkml:trace>
  <inkml:trace contextRef="#ctx0" brushRef="#br0" timeOffset="6612">10249 4448 1582 0,'0'0'215'16,"0"0"4"-16,0 0-1 0,0 0-66 15,0 0 90-15,-33 41-27 16,13 7-64-16,1 7-5 0,-8 15-18 15,-12 8-21-15,-20 7-40 16,-7 11-26-16,-19 4-8 16,-14 3-30-16,-6 4-3 15,0-3 11-15,-7 3-39 0,0-7-173 16,14-8-175-16,12-11-261 16,14-11-189-16</inkml:trace>
  <inkml:trace contextRef="#ctx0" brushRef="#br0" timeOffset="6789">9657 6103 2100 0,'79'-26'179'0,"13"-7"-86"15,0-4-24-15,13-7-45 16,-6-1-52-16,0 5-277 0,-21-1-249 15,-5-3-165-15</inkml:trace>
  <inkml:trace contextRef="#ctx0" brushRef="#br0" timeOffset="8456">8041 4515 1060 0,'0'0'9'0,"0"0"50"0,0 0 58 16,0 0 65-16,0 0-76 15,0 0 2-15,0 0 10 16,0 44 1-16,-13-15-9 0,13-29 3 16,-33 26-9-16,33-26-19 15,-40 26-19-15,40-26 9 0,-52 26-12 16,6-4-8-16,6 8 2 16,1 7 45-16,-7 11-10 0,-7 3-37 15,-6 16-5-15,0-4-29 16,0 3-4-16,-7 1 0 0,7-4-1 15,-7-1-5-15,7-2-11 16,-6-1-5-16,-8-8-180 16,8-3-186-16,-1 0-202 15,0-7-105-15</inkml:trace>
  <inkml:trace contextRef="#ctx0" brushRef="#br0" timeOffset="8640">7666 5494 2047 0,'0'0'215'0,"0"0"1"16,0 0-75-16,0 0-70 16,0 0-34-16,0 0-86 15,0 0-205-15,0 0-299 0,0 0-178 16</inkml:trace>
  <inkml:trace contextRef="#ctx0" brushRef="#br0" timeOffset="9856">6891 4962 1697 0,'-40'-56'240'0,"21"4"-31"0,6-3-95 16,13-4-55-16,13-4-32 16,6 8-12-16,8 3-6 15,6 8-23-15,6 10 14 0,0 12-23 16,1 11 23-16,-1 19-4 16,-6 14-8-16,-33-22 12 0,40 59-3 15,-21 0 15-15,-19-4 29 16,-6-3-44-16,-14 0 11 0,-6 0-15 15,-14-4 15-15,1-4-21 16,-14-7 0-16,1-8 13 16,-1-6 4-16,1-12-12 15,-8-8-41-15,8-6-6 0,-1-12-27 16,1-4-4-16,6-3 45 16,6-4 13-16,1 4 24 0,39 22-5 15,-40-22-4-15,40 22 16 16,0 0-22-16,-39-18 28 0,39 18-18 15,0 0 15-15,0 0-30 16,0 0 7-16,0 0 31 16,0 0-30-16,-39 0 21 0,39 0-16 15,0 0 21-15,0 0-10 16,0 0 7-16,0 0 1 16,0 0-1-16,0 0 6 0,0 0-13 15,0 0-8-15,0 0-1 16,0 0 29-16,0 0-12 15,0 0-3-15,0 0-23 0,0 0 12 16,0 0 2-16,0 0-11 16,0 0 23-16,0 0-6 0,0 0-17 15,0 0 10-15,0 0 9 16,0 0-11-16,0 0 11 0,0 0 16 16,0 0-11-1,0 0-2-15,0 0-15 0,0 0 4 16,0 0 8-16,0 0-4 15,0 0-9-15,0 0 1 0,0 0 28 16,0 0-25-16,0 0-21 16,0 0 17-16,-20 40 17 0,20-40 7 15,0 0-15-15,0 0 26 16,-20 41-23-16,20-41 9 16,0 0-6-16,0 0-2 0,0 0-9 15,0 0 5-15,-39 26 6 16,39-26-11-16,0 0 8 0,-40-4-3 15,40 4-4-15,0 0 4 16,0 0 9-16,0 0-16 16,0 0 9-16,-39-15-9 0,39 15-2 15,0 0 14-15,0 0 17 16,-26 41 28-16,-1-4 10 16,27-37-21-16,-26 48-16 0,6-8-12 15,20-40-6-15,-33 37 16 16,33-37 2-16,-32 37-18 0,32-37 10 15,0 0-26-15,-40 34-1 16,40-34 9-16,0 0 13 0,0 0 16 16,-39 11-26-1,39-11-3-15,0 0 3 0,0 0 0 16,0 0 0-16,0 0-7 16,0 0 4-16,0 0-2 0,-40-8 8 15,40 8 3-15,0 0-14 16,0 0 8-16,0 0 0 0,0 0-15 15,0 0 19-15,-39-3-7 16,39 3 16-16,-46-8-4 16,6 5 1-16,40 3-16 0,-59-4 13 15,0 8 2-15,0 7 75 16,-7 3 20-16,-13 12 51 0,-13 4 7 16,-6-1-21-16,-7 1-25 15,0 3-18-15,-1-3-34 0,-5-1-26 16,-1 1-17-1,0-4-15-15,-6 0 0 0,0-8-1 16,13-3-12-16,6-4-3 16,20-4 10-16,14-10-101 0,12-1-80 15,53 4-128-15,0 0-199 16,0 0-140-16,0 0 16 0</inkml:trace>
  <inkml:trace contextRef="#ctx0" brushRef="#br0" timeOffset="10061">5708 5841 2020 0,'66'18'275'0,"-14"-7"4"16,-6 1-42-16,-46-12-9 15,53 7-53-15,-53-7-81 16,0 0-48-16,0 0-25 0,39 4-17 15,-39-4-164-15,0 0-173 16,0 0-300-16,0 0-274 0</inkml:trace>
  <inkml:trace contextRef="#ctx0" brushRef="#br0" timeOffset="10277">4716 6465 2470 0,'0'0'275'0,"0"0"-25"16,0 0-92-16,46 0-85 0,-46 0-37 16,52-11-16-16,-52 11-10 15,46-15-143-15,-46 15-187 16,0 0-341-16,0 0-291 0</inkml:trace>
  <inkml:trace contextRef="#ctx0" brushRef="#br0" timeOffset="10716">3165 5302 1825 0,'0'0'17'0,"0"0"117"15,59-19 0-15,-59 19 57 16,46 22-31-16,-46-22-50 16,40 67-39-16,-27-4-20 0,-7-4-31 15,-6 3-10-15,-6-2 0 16,-14-1-6-16,-13-4-4 15,7-11-12-15,26-44 25 0,-46 45-9 16,46-45-4-16,-53 29 6 16,53-29-6-16,-65 4-7 0,65-4-65 15,-73-26 64 1,73 26-8-16,-59-37-6 0,59 37 37 16,0 0-7-16,-52-18-19 15,52 18 5-15,-40 26 74 0,1 22-23 16,12 11-17-16,-5 4 17 15,-1 10-20-15,0 1-19 16,-7-3 5-16,8-9 2 0,-1-6-29 16,13-16-146-16,20-40-154 15,0 0-310-15,0 0-102 0</inkml:trace>
  <inkml:trace contextRef="#ctx0" brushRef="#br0" timeOffset="11068">4328 4082 1639 0,'33'22'231'15,"-33"8"31"-15,-13 11-42 16,-27 3-34-16,-19 0-78 0,-13 4-29 15,-7-3-44 1,0 3-21-16,-6-4 13 0,-1-7-24 16,14-7-3-16,13-12 16 15,6-14-16-15,7-8-7 0,0-14 3 16,7-12 17-16,39 30-22 16,-46-44-6-16,46 44 21 0,-33-41-6 15,33 41-4-15,0 0-11 16,0 0 24-16,-39 48-16 15,12 15-3-15,1 7 27 0,6 4-14 16,1 0-241-16,-1 3-264 16,-13 1-217-16</inkml:trace>
  <inkml:trace contextRef="#ctx0" brushRef="#br0" timeOffset="11241">2909 5272 1684 0,'0'0'224'0,"0"0"4"0,0 0-73 15,0 0-109-15,0 0-14 16,19-44-94-16,-19 44-299 16,0 0-244-16</inkml:trace>
  <inkml:trace contextRef="#ctx0" brushRef="#br0" timeOffset="11436">2652 5069 1550 0,'-13'44'265'0,"7"0"0"15,6 8-54-15,6 4-89 16,1 6-63-16,-1 5-16 0,1 3-61 15,0 8-123-15,-14 7-217 16,-6 0-218-16,-7-4-13 16</inkml:trace>
  <inkml:trace contextRef="#ctx0" brushRef="#br0" timeOffset="11629">2376 5981 1468 0,'0'0'255'16,"0"0"-27"-16,0 0-101 0,0 0-49 15,-46 63-40-15,0-11-13 16,0 0-29-16,0-4-98 16,0-8-210-16,46-40-151 15,-52 41-2-15</inkml:trace>
  <inkml:trace contextRef="#ctx0" brushRef="#br0" timeOffset="11992">1890 5453 1172 0,'0'0'227'15,"0"0"50"-15,0 0-5 16,0 0-90-16,0 0-3 15,-39 63-35-15,6 7-38 16,7 8-17-16,-1-1-12 0,14 8-16 16,-7 4 13-16,7-1-6 15,0-6-26-15,7-1-21 0,-1-11-4 16,-6-11 49-16,6-3-10 16,1-8 10-16,6-48-4 0,-27 44-37 15,27-44 1-15,0 0 19 16,-39 30 5-16,39-30-27 15,-46-4-8-15,46 4 4 0,-39-48-19 16,12-7-5-16,8-19 8 16,12-15-9-16,7 0-3 15,7-10 6-15,6 2-135 0,6 9-120 16,8 7-146-16,-8 14-190 16,1 12-179-16</inkml:trace>
  <inkml:trace contextRef="#ctx0" brushRef="#br0" timeOffset="12400">1062 5250 1332 0,'0'0'282'16,"0"0"23"-16,0 0 2 15,0 0-30-15,40 52-88 16,-14-1-70-16,-20 12-36 0,-6 7-25 16,-13 12-28-16,-13 2-13 15,-7-10-2-15,-6 0-13 0,-7-7-2 16,-7-12 12-16,7-10-9 16,0-9-8-16,0-13 9 15,46-23 1-15,-59 0-12 16,6-11 3-16,53 11 4 0,-59-48 0 15,59 48-5-15,-52-52 1 16,52 52 11-16,0 0-20 0,0 0 3 16,-46-26 23-16,46 26-13 15,0 0 0-15,-53 70 0 0,7-3 3 16,7 3-14-16,6 0 5 16,-7-7-115-16,8-8-74 15,5-7-127-15,27-48-129 0,-26 45-67 16,26-45-3-16</inkml:trace>
  <inkml:trace contextRef="#ctx0" brushRef="#br0" timeOffset="12605">582 4503 1743 0,'0'0'231'0,"40"-48"4"15,-40 48-61-15,66-29-50 0,-20 22-57 16,0 14-43-16,-7 19 2 16,-13 14-10-16,-13 20-25 15,-13 13-209-15,-19 12-200 0,-21 8-166 16,-12 3-64-16</inkml:trace>
  <inkml:trace contextRef="#ctx0" brushRef="#br0" timeOffset="12900">122 5416 1142 0,'0'0'169'0,"0"0"55"16,0 0 20-16,0 0-55 16,0 0-11-16,0 0-58 0,0 0 8 15,0 0-12-15,46 44-32 16,-26 4-13-16,-20-48-31 15,0 63-19-15,-6-11-14 16,-8-8 7-16,14-44 12 0,-32 48-16 16,32-48-10-16,0 0 12 15,-53 30 35-15,53-30-14 0,-46-4-28 16,46 4 10-16,-26-52-5 16,13-3-10-16,13-11-22 15,13-1-53-15,6 1-145 0,21 3-239 16,-1 7-215-16</inkml:trace>
  <inkml:trace contextRef="#ctx0" brushRef="#br0" timeOffset="15144">17333 1500 766 0,'0'0'114'0,"0"0"40"15,0 0 45-15,0 0-55 16,0 0-41-16,0 0 4 0,0 0 16 15,0 0-26-15,0 0-26 16,0 0-40-16,0 0-20 16,0 0 0-16,0 0-15 15,0 0 12-15,-46 0 3 0,46 0-3 16,0 0-8-16,0 0 7 16,0 0-15-16,0 0-12 15,-13-37 11-15,13 37 9 0,0 0-20 16,13-37 8-16,-13 37 6 15,0 0 6-15,0 0 31 0,0 0-6 16,26 41 36-16,-13 7 43 16,-13 0-11-16,-13 7 10 15,0 0-8-15,-7 5-18 16,0-1-16-16,-6-8-34 0,-7 1 0 16,0-4-17-16,-6 0-30 15,0-3-234-15,-7-5-306 16,6-3-115-16</inkml:trace>
  <inkml:trace contextRef="#ctx0" brushRef="#br0" timeOffset="18736">18614 295 423 0,'0'0'117'0,"0"0"29"0,0 0 0 16,0 0-6-16,0 0-45 0,0 0 12 16,0 0-28-16,0 0-28 15,0 0 18-15,0 0-2 16,0 0-10-16,0 45-20 15,0-5-35-15,0-3 14 0,0-37-19 16,7 48-2-16,-14-7 2 16,7-41 20-16,0 55-30 0,0-14-142 15,0 0-66-15,-7 3-52 16,1 4 3-16,-7 4 51 0,-7 11 39 16</inkml:trace>
  <inkml:trace contextRef="#ctx0" brushRef="#br0" timeOffset="19448">19652 502 445 0,'0'0'127'0,"0"0"11"16,0 0-30-16,0 0-27 15,0 0-47-15,0 0-28 0,0 0-6 16,0 0 65 0,-13 63 16-16,0 11-15 0,0 7-1 15,0 12 4-15,6 3 13 16,7 7 36-16,0 1-54 0,0-1-17 15,7-3-42-15,-1-8 9 16,1-11 26-16,-1-7-23 0,-6-15-30 16,0-11 19-16,0-48 11 15,7 48-13-15,-7-48 19 0,0 0 54 16,0 0 32-16,0 0-18 16,0 0-55-16,0 0-41 0,0 0 33 15,0 0-21-15,13-55-61 16,0 0 5-16,0-1 10 15,7 5 2-15,0 6 7 16,-20 45 26-16,26-40-11 0,-26 40 20 16,0 0-23-16,0 0 25 15,0 0 1-15,0 0 37 0,33 70-37 16,-7-4 4-16,-13 1 21 16,1-4 3-16,5-1 10 0,-6-3 8 15,7-3 13-15,0-8-53 16,6-4-4-16,-26-44 18 0,40 48-23 15,-40-48 8-15,32 37 4 16,-32-37-93-16,0 0-173 16,0 0-226-16,0 0-103 0</inkml:trace>
  <inkml:trace contextRef="#ctx0" brushRef="#br0" timeOffset="20308">20395 1419 474 0,'0'0'123'0,"0"0"0"16,0 0-19-16,0 0-6 16,0 0-43-16,0 0-24 0,0 0-31 15,0 0-8-15,59-52 8 16,-59 52 14-16,66-41 2 0,-20 12-20 16,-46 29-7-16,65-37 23 15,-19 7 0-15,-46 30-33 16,46-44-2-16,-46 44-1 15,40-45 19-15,-40 45-34 0,20-48 12 16,-20 48-12-16,0-40 7 16,0 40 11-16,0 0 0 0,0 0 27 15,-53-37-10-15,7 22-1 16,0 4-11-16,7 11 20 0,39 0-16 16,-53 7 16-16,53-7-29 15,0 0 45-15,-39 19-27 0,39-19 7 16,0 0 32-16,0 0 6 15,-27 59-24-15,27-15 26 16,0-44-13-16,7 59-7 16,13-7 1-16,6 4 19 0,7-5 15 15,0 5 43-15,-1-5-35 16,8 1-20-16,6 0 13 0,-7 0 21 16,-39-52-22-16,53 70-21 15,-53-70-3-15,52 59-29 0,-52-59 13 16,0 0-7-16,40 52-8 15,-40-52 32-15,0 0-23 0,0 0-7 16,0 0-20-16,0 0 45 16,0 0-27-16,-59 18 26 0,59-18-139 15,-59-11 24-15,13-7 35 16,46 18-43-16,-46-37 44 16,46 37 10-16,-33-41 3 0,33 41 47 15,0 0-31-15,0 0 55 16,-33-44-45-16,33 44 30 15,0 0-2-15,0 0 6 0,0 0-20 16,0 0-23-16,0 0 28 16,0 0 13-16,0 0 58 0,0 0-21 15,0 0 45-15,0 51-13 16,0-3-7-16,0-3-5 0,0-5-29 16,0-40-11-16,0 59-1 15,0-14-26-15,0-45-11 16,0 44 25-16,0-44-9 0,0 0-23 15,-13 52-75-15,13-52-208 16,0 0-88-16,-40 40-32 0</inkml:trace>
  <inkml:trace contextRef="#ctx0" brushRef="#br0" timeOffset="20984">21197 1282 465 0,'0'0'30'0,"0"0"8"0,0 0 35 16,0 0-18-16,0 0-3 16,0 0-2-16,0 0 12 0,0 0 76 15,0 0-16-15,0 0 60 16,46-8-51-16,-46 8-14 0,0 0-14 16,59 48-13-16,-20 4-7 15,-6 0-4-15,0-4 21 16,0 4-40-16,6-1 54 15,1 1-22-15,-1-8-38 0,-6 1 17 16,-33-45 2-16,46 44-29 16,-46-44-9-16,39 37-28 0,-39-37 17 15,0 0-12-15,0 0 86 16,0 0-14-16,0 0 35 0,40 26-24 16,-40-26-35-16,0 0-36 15,33-30-24-15,-1-3 11 0,-5-15-11 16,-8-7 10-16,14-16-27 15,-6-6 21-15,5 3-15 0,-5 0 11 16,6 11-7 0,-14 8 7-16,-6 14-22 0,-13 41-66 15,14-37-55-15,-14 37-81 16,0 0-150-16,0 0-214 0,0 0 2 16</inkml:trace>
  <inkml:trace contextRef="#ctx0" brushRef="#br0" timeOffset="21201">21992 1175 676 0,'0'0'131'0,"0"0"34"0,0 0-13 16,0 0-46-16,0 0-38 15,52-11-54-15,-6 0 29 16,-46 11-32-16,46-19 11 0,-46 19-135 16,40-15-116-16,-40 15-118 15</inkml:trace>
  <inkml:trace contextRef="#ctx0" brushRef="#br0" timeOffset="21417">21164 1097 666 0,'0'0'153'0,"0"0"0"0,59 4-9 15,-13-8-84-15,6 0-50 16,-6 4 1-16,7 0-18 0,0 0-161 15,-1 0-139 1</inkml:trace>
  <inkml:trace contextRef="#ctx0" brushRef="#br0" timeOffset="28416">20533 3185 581 0,'0'0'103'0,"0"0"-52"16,0 0-11-16,0 0 22 0,0 0 32 15,0 0 17 1,0 0-12-16,0 0 30 0,0 0 9 16,0 0-24-16,0 0-50 15,0 0 107-15,0 0 48 0,-7 70-17 16,-19 7-19-16,-20 12-36 16,-13 7-8-16,-7 4-26 0,-6 0-17 15,-7-1-30-15,7 5-27 16,-14-4-18-16,7-4-10 0,1-4-4 15,5-3-7-15,8-8 6 16,-1-7-3-16,7-8 1 16,-7-10-4-16,13-5 4 0,7-10-10 15,0-11-3-15,7-5 6 16,39-25-1-16,-39 23 8 16,39-23-1-16,-46 14 4 0,46-14-5 15,0 0 6-15,-40 8-3 16,40-8-5-16,0 0 4 15,0 0-1-15,0 0-10 0,0 0 10 16,0 0-3-16,0 0-5 16,0 0 0-16,0 0-11 0,-26-41-18 15,26 41 1-15,0 0 17 16,0 0 4-16,0 0-3 0,0 0 15 16,0 0-3-16,0 0 8 15,0 0-5-15,0 0 7 16,0 0-21-16,0 0 9 15,0 0-3-15,0 0 21 0,0 0-5 16,0 0-8-16,-40-26 5 16,40 26-5-16,-46-11 2 0,46 11 3 15,-46 4-12-15,7 0 7 16,39-4-5-16,-46 18-2 0,46-18-4 16,-59 19 8-16,13-1 16 15,0-7-2-15,6 0-6 16,-6 0-5-16,0 8 2 0,-6-4-2 15,6 3-3-15,-7-3 3 16,-6 7 5-16,7-4-5 16,-1 1 0-16,-6-1-5 0,6 1 5 15,1-4-3-15,6-4-12 16,0-4 15-16,6 0-3 16,1 1 3-16,39-8 0 0,-46 4 5 15,13-1 4-15,33-3 1 16,0 0-15-16,0 0 2 0,0 0 3 15,0 0-3-15,-39 8-1 16,39-8-31-16,0 0-17 0,0 0-38 16,0 0-26-16,0 0 6 15,0 0 1-15,0 0-12 0,46-41 15 16,0 0 17-16,-7 1 27 16,7-5 30-16,0 5 11 15,0-1 13-15,-7 4 11 16,-39 37-6-16,40-37 14 0,-40 37-16 15,0 0 40-15,0 0 13 16,0 0 40-16,39-29-7 0,-39 29-23 16,0 0-45-16,0 0 4 15,0 0 27-15,0 0-36 16,-46 40 35-16,-13-3 2 0,0 4-12 16,-13 0-8-16,-7-1-6 15,-7 4 28-15,1 1 11 16,0-8-24-16,-1 0-12 0,20-8-6 15,7-3-24-15,20-11 13 16,39-15-5-16,0 0-8 16,0 0 38-16,0 0 3 0,-20 37 8 15,20-37-2-15,40 41-8 16,12-8-14-16,14-7-17 0,0-4 11 16,-1-4-11-16,1 1 3 15,-13-4-8-15,-7-4 5 0,-7-4-16 16,-39-7-158-16,0 0-191 15,0 0-356-15</inkml:trace>
  <inkml:trace contextRef="#ctx0" brushRef="#br0" timeOffset="28919">17168 5095 1788 0,'46'33'-8'16,"-46"-33"29"-16,0 0 20 0,40 44 75 15,-40-44 10-15,6 41 16 16,-6-41-30-16,-26 44-49 0,26-44-36 16,-59 45-10-16,13-12-11 15,-7-7-3-15,7-4 4 0,46-22-11 16,-59 11-2-16,59-11-3 16,-46 7 9-16,46-7-5 15,0 0 2-15,0 0 3 0,0 0 3 16,0 0-3-16,0 0-10 15,0 0 7-15,0 0-2 16,0 0 2-16,0 0 13 0,0 0-14 16,0 0 21-16,-19 52 6 15,12-4-5-15,-6-4 24 16,6 4 4-16,-12 4-1 0,-14-4-13 16,-7-4-7-16,-12-3-6 15,-1-8-8-15,-6-3-23 0,0-4-1 16,0-4-169-16,0-11-179 15,6-11-219-15,14-15-40 0</inkml:trace>
  <inkml:trace contextRef="#ctx0" brushRef="#br0" timeOffset="29133">17030 4736 1581 0,'0'0'157'0,"0"0"-47"16,0 0-49-16,0 0-37 0,0 0-30 16,0 0-201-16,0 0-214 15,0 0-128-15</inkml:trace>
  <inkml:trace contextRef="#ctx0" brushRef="#br0" timeOffset="29636">16301 4914 949 0,'0'0'68'0,"0"0"8"16,0 0 32-16,0 0-28 0,0 0 72 16,0 0-48-16,0 48-52 15,0-48-1-15,0 0-29 0,33 48-14 16,-33-48 19-16,52 37 2 16,-52-37-24-16,53 29 8 15,-53-29-6-15,46 22 23 0,-46-22 39 16,0 0-15-16,0 0 14 15,0 0 12-15,26 45-23 0,-26-45-33 16,-26 55-3-16,-20-11-21 16,-13 8 8-16,-7 4 6 0,-6 3-10 15,6 11-2 1,-6 4-18-16,13 3 8 0,-7 5 14 16,7 3-15-16,6 7 17 15,1-7 43-15,12 0 3 0,7-8-7 16,7-6-12-16,13-9 92 15,13-2-43-15,7-12-20 0,12-4-5 16,14-7-22-16,7-8 7 16,19-6-18-16,6-12-13 15,8-8 1-15,-8-6 4 0,1-5 1 16,0-6-19-16,-14 2-24 16,-6-6-200-16,-46 18-114 15,46-15-253-15,-46 15-77 0</inkml:trace>
  <inkml:trace contextRef="#ctx0" brushRef="#br0" timeOffset="30756">16557 4751 418 0,'0'0'95'0,"0"0"31"16,0 0-53-16,-6-44-12 16,6 44-33-16,0 0-6 0,0 0-16 15,0 0 13 1,0 0 0-16,0 0 31 0,0 0 74 16,0 0-6-16,0 0-11 15,-53 44-10-15,1-7-2 0,-1 4 0 16,14 3-36-16,-7 0-13 15,6 1-29-15,40-45-14 16,-46 55 11-16,20-11 20 0,26-44 7 16,-20 45 2-16,20-45-7 15,0 0-29-15,33 44 7 0,-33-44 4 16,59 26-29-16,-13-11-194 16,-46-15-93-16,46-4-46 0,-46 4-58 15</inkml:trace>
  <inkml:trace contextRef="#ctx0" brushRef="#br0" timeOffset="31332">15434 5390 957 0,'0'0'139'0,"0"0"-3"15,0 0-52-15,0 0 32 0,0 0-27 16,-53-11 29-16,-6 18-2 15,6 19 10-15,1 11-34 0,-1 4-37 16,14 11 6-16,-1-4-19 16,7 0-36-16,14 0 7 0,-1 0-2 15,20-48 10-15,0 48-7 16,0-48 6-16,7 44-14 16,-7-44-10-16,0 0 0 15,0 0 1-15,0 0-2 0,0 0 11 16,0 0 1-16,13 41 6 15,-13-41 4-15,0 0-22 0,0 0 17 16,0 0-7-16,0 0-11 16,0 0-9-16,-46 18 51 15,46-18 25-15,-59-3 1 0,59 3-2 16,-46-26 6-16,46 26-32 16,-53-56-8-16,20 1-10 0,7-4-21 15,13-4 8-15,0-11-3 16,6-4-10-16,0 1 14 15,1 3 8-15,6 7 0 16,0 12-10-16,0 11-69 0,0 44-121 16,0 0-197-16,6-45-196 15,-6 45-48-15</inkml:trace>
  <inkml:trace contextRef="#ctx0" brushRef="#br0" timeOffset="31528">14914 4951 1810 0,'-6'-37'222'16,"6"37"25"-16,0 0-92 16,0 0-77-16,0 0-52 15,0 0-26-15,0 0-126 0,0 0-212 16,0 0-180-16,0 0-24 15</inkml:trace>
  <inkml:trace contextRef="#ctx0" brushRef="#br0" timeOffset="32016">14316 5638 1070 0,'0'0'153'15,"0"0"119"-15,-46 55-60 0,20-3-73 16,13-4-27-16,-7 0-6 16,7 0-28-16,-7 0-18 0,-12-4-50 15,-1 1-2-15,0-8-27 16,-7-8 31-16,1-7-12 16,0-3 9-16,6-12-4 0,33-7 3 15,-46-15 5-15,46 15-7 16,0 0 4-16,-40-48-25 15,40 48 25-15,-13-48-14 0,13 48-21 16,0 0 31-16,0 0 24 16,0 0 40-16,46 8 24 15,-6 18 30-15,-14 22-10 0,-13 11 7 16,0 11-7-16,-19 4-17 16,-8 3-32-16,-12 1-7 0,-13-4 6 15,-14-4-14-15,-6-15-23 16,-13-10 0-16,-7-16 3 0,-7-18 11 15,-6-11 14-15,7-18-33 16,0-15-1-16,-1-15-24 16,14-11 14-16,6-8-14 15,7 1 16-15,20-5-21 0,6 5 10 16,26-1-11-16,20 5-17 16,27 2-81-16,25 1-130 0,21 8-134 15,12 10-222-15,1 11-136 16</inkml:trace>
  <inkml:trace contextRef="#ctx0" brushRef="#br0" timeOffset="32193">13975 7241 1720 0,'46'33'320'16,"13"-7"18"-16,13-15-83 0,7-7-115 15,13-11-56-15,0-1-61 16,0-10-134-16,-13-1-343 16,-7-3-321-16</inkml:trace>
  <inkml:trace contextRef="#ctx0" brushRef="#br0" timeOffset="33149">11478 6569 1175 0,'0'0'149'0,"0"0"16"0,0 0-58 16,0 0 28-16,32-4 113 16,1 23-29-16,-13 17-32 0,0 16-37 15,-1 11-48-15,1 7-35 16,0-3-28-16,6-1-31 16,0-7 4-16,-6-7 3 15,6-11-37-15,-26-41-186 0,20 40-315 16,-20-40-132-16</inkml:trace>
  <inkml:trace contextRef="#ctx0" brushRef="#br0" timeOffset="33388">11997 5730 1589 0,'-53'-22'230'0,"-6"7"20"0,-7 11-19 16,1 12-76-16,-1-1-24 15,-6 15-66-15,-1 12-31 16,1 6-16-16,0 5-21 0,6 6 17 16,7 1-24-16,0 7-194 15,6 0-273-15,-6 4-172 0</inkml:trace>
  <inkml:trace contextRef="#ctx0" brushRef="#br0" timeOffset="33864">10669 6912 1160 0,'0'0'155'0,"0"0"17"16,0 0 16-16,0 0-52 0,27 22-4 16,-27-22-34-16,0 0 17 15,0 0-67-15,0 0-16 16,-27 37-6-16,-12-7-26 16,-7 0 3-16,-7-1 27 0,7-3 14 15,0 0 7-15,7-4-22 16,6-7-18-16,33-15-2 0,0 0-20 15,0 0 11-15,0 0-19 16,-13 33 39-16,13-33-20 16,46 15-12-16,7-4 12 0,-1-4 4 15,7-3-13-15,-6 7 21 16,-7 0-30-16,-20 0 11 0,-26-11 28 16,0 0-21-16,0 41 19 15,0-41-12-15,-46 52 10 16,-13-12 3-16,-7-3-27 15,-6-7 32-15,-7-8-25 0,0-4 16 16,7-7-9-16,-7-7-7 16,7-4 22-16,0-7-25 0,6-8 5 15,7 0-6-15,13-3-81 16,46 18-144-16,-53-30-256 16,53 30-152-16</inkml:trace>
  <inkml:trace contextRef="#ctx0" brushRef="#br0" timeOffset="34049">10735 7544 2290 0,'0'0'138'0,"0"0"-33"16,0 0-43-16,0 0-33 15,0 0-162-15,0 0-263 0,0 0-357 16</inkml:trace>
  <inkml:trace contextRef="#ctx0" brushRef="#br0" timeOffset="34288">10288 7803 1090 0,'0'0'88'0,"0"0"45"16,0 0 20-16,0 0-54 16,0 0-31-16,0 0-68 0,0 0 13 15,0 0-72-15,0 0 0 16,0 0-121-16,0 0-104 15,0 0-81-15</inkml:trace>
  <inkml:trace contextRef="#ctx0" brushRef="#br0" timeOffset="35564">9756 7500 164 0,'0'0'110'0,"0"0"72"0,0 0 7 16,0 0 7-16,0 0-19 15,0 0 11-15,0 0 16 0,0 0 19 16,0 0-52-16,0 0-7 15,0 0-32-15,0 0-40 16,0 0-12-16,0 0-55 0,0 0 0 16,0 0-23-16,0-45-12 15,0 45 27-15,0 0-20 0,-33-40 9 16,33 40 6-16,-46-45-30 16,13 1 32-16,0 0-17 15,7-1 0-15,0 1 19 16,0 0-30-16,-1 3 22 0,8 4-16 15,19 37-7-15,-27-37 26 16,27 37-11-16,0 0 10 0,0 0-10 16,0 0-35-16,0 0 38 15,0 0-7-15,0 0 43 16,0 0 8-16,0 0 1 0,53 30 38 16,-14 3-48-16,-6 8 61 15,0-1-37-15,0 5-36 0,0 3 4 16,0-4-22-16,-7 0 23 15,-6-3-31-15,-1-4 0 16,-6 0 33-16,-13-37-20 16,-6 44 0-16,6-44-2 0,-20 45-18 15,20-45 21-15,-59 40-14 16,6-14 2-16,-6-4 3 0,0-11-5 16,-7-3 7-16,1-12-20 15,-1-3 22-15,-6-8-15 0,6 0 6 16,0-7 7-16,7 0-11 15,13 3 4-15,0 1 6 16,46 18-16-16,-39-19 17 16,39 19-12-16,0 0 0 0,0 0 5 15,0 0 0-15,0 0 0 16,0 0-10-16,0 0 19 16,0 0-16-16,26 34 7 0,-26-34 4 15,33 40-16-15,-13-3 28 16,-20-37-16-16,6 56 20 0,-12-12-7 15,6-44-7-15,-33 55 6 16,-7-10 0-16,-6-8-23 0,-6-8 25 16,-1-3-21-16,1-8 16 15,-1-10-6-15,0-4-12 16,7-16 22-16,46 12-22 16,-46-22 19-16,46 22-29 0,0 0 24 15,0 0-19-15,0 0 11 16,0 0-4-16,0 0 7 15,53-18 3-15,0 22-17 0,-7 14 25 16,-46-18-11-16,46 52 6 16,-20-4-6-16,-6 0-8 0,-14 0 13 15,-19 0-5-15,0 0 4 16,-13-7 3-16,26-41-7 0,-60 48 0 16,1-26 3-16,7-7-14 15,-7-15 29-15,6-12-18 16,-6-6-25-16,6-15-82 15,1-15-43-15,6-11 14 0,0-12-14 16,13-6 59-16,7 3 9 16,12 4 11-16,14 3 31 0,7 12 31 15,13 10-14-15,-20 45 26 16,0 0-11-16,0 0 8 16,0 0 19-16,0 0 9 0,0 0 66 15,19 52-14-15,-19-4 11 16,-13 8 1-16,-13-8 12 0,-7-4-1 15,33-44-12-15,-52 48-4 16,-1-18-38-16,0-12-8 16,7-14 25-16,-6-12-22 0,52 8 3 15,-59-40-28-15,6-8-14 16,14-4 9-16,-1-7-27 16,-6 0 17-16,7-4-1 0,-1 4-9 15,1 3 9-15,0 8 1 16,6 4-44-16,33 44-63 15,-46-55-61-15,46 55-68 0,-33-41-136 16,33 41-178-16,0 0-86 16</inkml:trace>
  <inkml:trace contextRef="#ctx0" brushRef="#br0" timeOffset="35761">8238 7300 1186 0,'46'-11'250'0,"7"-4"-75"0,-1 1-48 16,1-1-83-16,-1 0-2 16,-6-3-34-16,0 7-209 0,0-4-154 15,-6 4-110-15</inkml:trace>
  <inkml:trace contextRef="#ctx0" brushRef="#br0" timeOffset="36083">10216 6473 444 0,'0'0'8'16,"39"-11"69"-16,-39 11 72 0,0 0 25 16,40-8 54-16,-40 8 25 15,0 0-58-15,0 0-32 0,0 0-27 16,-40 52-7-16,-12-11-54 15,-7 3-11-15,-14 0-41 16,-12 1-27-16,-7 3 27 0,-13 0-104 16,-7 3-168-16,0-3-183 15,1 4-28-15</inkml:trace>
  <inkml:trace contextRef="#ctx0" brushRef="#br0" timeOffset="36752">8139 7806 518 0,'0'0'71'16,"0"0"-9"-16,0 0-28 15,0 0-13-15,0 0-9 16,0 0-5-16,0 0-7 0,0 0 16 15,0 0 14-15,-52 34-1 16,52-34 8-16,0 0 6 16,0 0 9-16,0 0 27 15,0 0 47-15,-53 14-1 0,53-14-87 16,0 0 6-16,0 0-13 16,0 0-31-16,0 0 39 0,33-59-55 15,-33 59 30-15,53-40 17 16,-7 10 19-16,0 19 12 15,0 4-18-15,0 7 19 0,0 3-46 16,0 5-28-16,0 3 49 16,-46-11-46-16,52 15 43 0,-52-15 13 15,53 22-33-15,-53-22 47 16,46 29-17-16,-46-29 1 16,0 0-23-16,26 52-27 15,-26-52 27-15,0 0-23 0,0 52 0 16,0-52 26-16,0 0-46 15,-13 48 46-15,13-48-33 0,-26 44 11 16,26-44 12-16,0 0-32 16,-53 41 40-16,53-41-37 0,-52 37 13 15,6-15 3-15,46-22-16 16,-60 22 23-16,8-3-140 16,52-19-95-16,-59 7-118 0,13-3-82 15</inkml:trace>
  <inkml:trace contextRef="#ctx0" brushRef="#br0" timeOffset="37196">8034 8013 621 0,'0'0'121'16,"0"0"29"-16,33-51 3 15,-33 51-7-15,72-48-28 16,7 14-37-16,-6 8-46 0,-1 4-30 15,-6 7-3-15,-7 4 2 16,-7 4-21-16,-6 7-102 0,-46 0-126 16,53 4-131-16</inkml:trace>
  <inkml:trace contextRef="#ctx0" brushRef="#br0" timeOffset="38128">10899 7581 949 0,'0'0'60'16,"0"0"45"-16,0 0 117 15,0 0-13-15,0 0-38 0,46-4-69 16,-6 1-36-16,-1 3-35 15,7-4-13-15,-13 0 16 0,-33 4-17 16,46-11-17 0,-46 11-6-16,39-11 15 0,-39 11-18 15,0 0 9-15,0 0 15 16,20-41-9-16,-20 8-6 16,0 33-6-16,-20-26 19 0,20 26 52 15,-46-22-6-15,7 15 14 16,0 14-18-16,-7 8-4 0,6 3-8 15,7 5 2-15,33-23-21 16,-33 37 15-16,33-37-23 16,-26 33-11-16,26-33-5 0,0 0 3 15,0 0-3-15,0 0-15 16,0 0-154-16,0 0-148 16,0 0-172-16,0 0 58 15,0 0 17-15</inkml:trace>
  <inkml:trace contextRef="#ctx0" brushRef="#br0" timeOffset="38513">10242 7817 1176 0,'0'0'148'16,"0"0"-47"-16,0 0 135 0,0 0-32 15,0 0-58-15,0 0-56 16,0 0 0-16,0 0-30 16,0 0-22-16,53 26 9 0,-14-22-9 15,-39-4-11-15,40-11-7 16,-40 11 3-16,0 0-2 0,26-41 18 15,-26 41 4-15,0-40 18 16,0 40 13-16,0 0-21 16,0 0-15-16,0 0-14 0,0 0 0 15,-46-26-21-15,46 26-10 16,0 0-1-16,0 0-5 16,0 0-64-16,0 0-211 15,0 0-328-15,-13 40-87 0</inkml:trace>
  <inkml:trace contextRef="#ctx0" brushRef="#br0" timeOffset="25132">22741 332 522 0,'0'0'118'0,"6"-29"0"16,-6 29 17-16,0 0-59 15,0 0-3-15,0 0-1 0,0 0 23 16,0 0 48-16,0 0-83 16,0 0-6-16,0 0 15 0,0 0-64 15,20 44-2-15,-20-44 11 16,13 44-6-16,-13-44 0 16,13 48-13-16,-13-11 2 0,0-37-240 15,-6 52-146-15</inkml:trace>
  <inkml:trace contextRef="#ctx0" brushRef="#br0" timeOffset="26931">23805 1611 382 0,'0'0'45'0,"0"0"64"0,0 0 10 15,0 0 11-15,0 0-27 16,0 0-21-16,0 0-29 0,0 0 25 16,0 0-34-16,0 0-44 15,0 0 13-15,0 0-19 16,-52 29 14-16,52-29 9 15,0 0 53-15,0 0 48 0,0 0-51 16,0 0-70-16,0 0 20 16,0 0 12-16,0 0-66 0,0 0 50 15,0 0-20-15,0 0 51 16,0 0 4-16,0 0-16 0,39 26-5 16,-39-26 15-16,27 59 70 15,-21-3-24-15,-12-5 29 0,-1-3-44 16,-19 4-23-16,-1 0-25 15,-19 0 9-15,-6 7-107 0,-14-4-322 16,-19-3-257-16</inkml:trace>
  <inkml:trace contextRef="#ctx0" brushRef="#br0" timeOffset="40304">25363 901 314 0,'0'0'69'0,"0"0"49"15,0 0 26-15,0 0-39 16,0 0-18-16,0 0 4 0,0 0 2 16,0 0 12-16,0 0-26 15,0 0-12-15,0 0-5 0,0 0 73 16,0 0-7-16,0 0-31 16,0 63-35-16,0 4-17 0,6 3 1 15,14 0 68-15,0 0-41 16,13 0-22-16,-1-3-6 0,14-4-21 15,7-12-14-15,-7-10 15 16,0-4 11-16,-7-11-23 16,-6-4 3-16,7-7 14 0,-7-11-1 15,-33-4-5-15,46-8 0 16,-7-7-11-16,-6-3-11 16,6-4 2-16,-39 22-18 0,40-34 27 15,-40 34 18-15,0 0 18 16,39-25-12-16,-39 25-12 0,0 0-1 15,0 0-10-15,0 0 25 16,0 0-16-16,7 40-9 16,-7 8-2-16,-7 4-2 0,-6 3 11 15,6 5 3-15,-6 6-2 16,0 1 6-16,7 3 4 0,-8-4-14 16,8 1 11-16,-7-4 28 15,0-4-4-15,-1-8-1 16,1-6 0-16,13-45-1 15,-33 44-20-15,33-44-8 0,-59 33-10 16,7-25-6-16,-1-8-1 16,1-15 8-16,6-4-10 0,0-18 2 15,0-7-6-15,6-8 11 16,7-10-15-16,7-5-2 0,6-3 6 16,7 0-9-16,7 7-2 15,6 7 0-15,6 5 11 0,1 10-33 16,-1 0-108-1,-6 41-136-15,20-51-173 0,-7 10-191 16,0 0-10-16</inkml:trace>
  <inkml:trace contextRef="#ctx0" brushRef="#br0" timeOffset="40584">24765 458 1381 0,'0'0'37'0,"0"0"97"15,0 0 63-15,19 41-14 16,-12-4-45-16,6 3-77 0,0-3-9 15,0 4-20-15,-6-1-6 16,13 5-30-16,-7 3 8 0,0-4-208 16,0 0-166-16,-6 8-86 15,-1 4-14-15</inkml:trace>
  <inkml:trace contextRef="#ctx0" brushRef="#br0" timeOffset="40883">26572 506 1611 0,'0'0'214'0,"0"0"42"16,13-26 26-1,-13 26-86-15,0 0-80 0,0 0-59 16,0 0-27-16,0 0 26 16,0 0 19-16,0 0 17 0,13 48-6 15,0 8-45-15,-6 6-20 16,-7 1 3-16,0 0-21 0,6 3-3 16,-6 1-71-16,0-8-262 15,0 4-304-15,7-4-157 0</inkml:trace>
  <inkml:trace contextRef="#ctx0" brushRef="#br0" timeOffset="41644">28248 0 815 0,'0'0'113'16,"0"0"129"-16,0 0 62 0,0 48 63 16,13 26-38-16,-7 22-58 15,7 22-43-15,7 19-79 0,-7 14-41 16,7 15 9-16,-13 23 22 15,-7 3-23-15,-7 8 7 0,-13 3-6 16,-6-4-20-16,-27 1-23 16,-6-4-24-16,-20-12-13 0,-19-14-23 15,-1-18-4-15,-12-16 5 16,-1-14-4-16,0-11-11 0,0-11-74 16,-6-11-123-16,13-12-157 15,0-3-262-15,0-15-246 16,6 4 10-16</inkml:trace>
  <inkml:trace contextRef="#ctx0" brushRef="#br0" timeOffset="42495">25041 3473 747 0,'0'0'131'0,"0"0"47"16,0 0 77-16,0 0 18 0,0 0-32 16,0 0-53-16,-20 55 31 15,-13 15-1-15,7 8-56 16,0 11 14-16,-7 3-23 0,-7 11-34 16,1 5-15-16,-7 6-7 15,-7 4-20-15,-12 8-20 0,-8 7 4 16,-19 0-4-16,-6-4-21 15,-21 1-12-15,1-5 22 0,-20-7 12 16,0-7-13-16,0 0-25 16,7-11-20-16,-1-4 15 0,8-7 0 15,12-8-13-15,13-11-9 16,14-4 1-16,-1-10 9 16,14-8 9-16,13-7-20 0,6-4 5 15,53-37 9-15,-72 44 2 16,20-11-13-16,52-33-4 0,-66 37 15 15,66-37-1-15,-53 33-23 16,53-33-41-16,0 0-30 0,0 0-32 16,-59 19-50-16,59-19-48 15,0 0-21-15,0 0 24 0,-20-56-12 16,14-3 20-16,19-4 42 16,0 4-7-16,0-3 66 0,0-1 47 15,7 0 60-15,-20 63-14 16,13-74 30-16,0 19 10 15,-13 55 59-15,0 0 39 0,0 0-11 16,0 0-32-16,0 0 50 16,0 0 1-16,0 0-30 0,0 0-28 15,0 0 13-15,0 0 30 16,0 0-9-16,40 62-20 0,-34-2-14 16,-12-1-25-16,-20 3-10 15,-14 9 16-15,-12 3-16 0,-14-4-27 16,7-4-8-16,0 1 12 15,6-12-4-15,53-55-17 0,-46 59-1 16,26-7 19-16,20-52 6 16,0 0-25-16,79 41 10 15,-7-23-37-15,7-7-70 0,0-11-90 16,-13-4-48-16,-7 1-117 16,-59 3-182-16,53-8-98 0</inkml:trace>
  <inkml:trace contextRef="#ctx0" brushRef="#br0" timeOffset="43116">20631 6343 1905 0,'-19'48'136'0,"19"-48"74"15,-27 67 30-15,1-12-42 16,0 1-17-16,-7 3-27 0,-13-4-46 16,-7 4-46-16,-12-3-41 15,-8-1-7-15,-12 1 8 16,-14-8-17-16,-6-8-9 0,0-3 8 15,0-7-4-15,6-8 6 16,21-7-14-16,12-8 5 0,7-7 16 16,6 0-13-16,53 0 4 15,-46-7-14-15,46 7 0 0,0 0 10 16,0 0 2-16,0 0-25 16,0 0 18-16,0 0 5 0,0 0 4 15,0 0-9-15,0 0-6 16,0 0 18-16,46 66 2 0,-13-7-13 15,-13 12-4-15,-7 2 19 16,-13 5 10-16,-20 7-2 0,-13 4-3 16,-13 3 2-16,-13 4 10 15,-20-4 8-15,-6-7 0 16,-14-7-11-16,-6-8-20 0,0-14-5 16,-7-12 12-16,14-14-7 15,6-12-5-15,6-14 8 0,14-8 9 16,6-18 1-16,14-8-12 15,52 30-10-15,-46-63 15 0,19 4-7 16,27-7-14-16,14-8-42 16,18-4 52-16,21-3-243 0,13 4-41 15,26-1-89-15,6 11-65 16,7 8-39-16,1 11 48 0,-8 22 9 16</inkml:trace>
  <inkml:trace contextRef="#ctx0" brushRef="#br0" timeOffset="43344">19475 8087 1050 0,'0'0'339'16,"0"0"5"-16,59 48 13 0,-59-48-52 16,59 26-55-16,-6-15-63 15,-7-3-48-15,6-5-69 0,1 5-21 16,-53-8-15-16,66 18-20 15,-66-18-14-15,52 30 15 16,-52-30-7-16,20 48-8 0,-20-48-14 16,-26 63-97-16,-27-15-163 15,-6-12-235-15,-7-10-202 0,-13-3-25 16</inkml:trace>
  <inkml:trace contextRef="#ctx0" brushRef="#br0" timeOffset="44160">17326 8054 1176 0,'0'0'204'0,"0"0"21"16,0 0 4-16,0 0 136 0,-46 59-50 15,13 0-108-15,0 4-71 16,7 7-21-16,-13 0-18 16,-1 4-21-16,1-7-31 15,-7-1-32-15,6-7 0 0,1-7-26 16,0-8-195-16,-1-10-300 15,7-16-359-15</inkml:trace>
  <inkml:trace contextRef="#ctx0" brushRef="#br0" timeOffset="44373">17076 7533 2411 0,'0'0'145'0,"7"-30"43"0,-7 30-45 15,0 0-82-15,0 0-32 16,0 0-56-16,0 0-306 16,0 0-357-16,0 0-126 0</inkml:trace>
  <inkml:trace contextRef="#ctx0" brushRef="#br0" timeOffset="44975">16242 8220 1584 0,'0'0'207'0,"0"0"73"16,13 45-107-16,-13-45-70 15,39 22-55-15,7-19-16 0,-6-6-13 16,6-8-22-16,-46 11 14 16,46-30-11-16,-46 30-14 0,33-44 24 15,-33 44-24-15,19-45 23 16,-19 45-32-16,0 0 27 0,-46-37-15 16,-6 23 16-1,-7 14-5-15,-14 3-8 0,-12 8 5 16,0 4-4-16,-1 0-1 15,1 3 2-15,-1-3 19 0,14-4-22 16,6 0 19-16,14-7-15 16,12-4 1-16,1-7-74 0,39 7 15 15,0 0 24-15,0 0-23 16,-40-4 15-16,40 4 37 16,0 0-10-16,0 0 43 0,7 48 8 15,0-4 4-15,-1 1 33 16,-6 3 6-16,-13 0-5 15,0-4-38-15,-7-3-13 0,-6-4-8 16,-14-8 15-16,1-3-12 16,-7-7-13-16,-7-8 10 15,-12-8-4-15,6-3-10 0,-14-3 20 16,-6-8 57-16,1 7 14 16,5 4-8-16,1 4-24 0,6 10-2 15,14 12-33-15,6 7-16 16,6 8 15-16,21 7-14 0,5 4-5 15,21 11 11-15,19-4-43 16,7 4-99-16,7-4-124 0,12 0-106 16,7-4-58-1,14-3 44-15,5-8 99 0,1-3 47 16,0-8-23-16</inkml:trace>
  <inkml:trace contextRef="#ctx0" brushRef="#br0" timeOffset="45124">15545 9550 1480 0,'40'22'352'16,"12"-11"-19"-16,7-7-47 15,7-15-87-15,13-7-84 0,6-12-62 16,7-7-36 0,-6-4-181-16,-7-3-227 0,-7-4-288 15</inkml:trace>
  <inkml:trace contextRef="#ctx0" brushRef="#br0" timeOffset="45328">15039 8161 2869 0,'0'0'86'15,"-26"0"-16"-15,26 0-25 16,0 0-23-16,0 0-25 0,0 0-255 16,0 0-390-16,0 0-265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7:21.5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0 244 991 0,'0'0'84'16,"0"0"38"-16,0 0-11 16,26 0 106-16,-26 0-24 0,27 48 1 15,-14 8-36 1,0 10-40-16,-13 4-48 0,7 0-33 16,-7 1-27-16,0-9 4 15,0-2 0-15,0-16-2 0,0-7-6 16,0-37-187-16,0 0-219 15,0 37-147-15,0-37-39 0</inkml:trace>
  <inkml:trace contextRef="#ctx0" brushRef="#br0" timeOffset="418">762 0 985 0,'0'0'228'16,"0"0"13"-16,0 0-56 0,0 0 36 16,33 4 29-16,-33-4 4 15,27 44-84-15,-1 12-45 16,0 18 33-16,7 22-23 0,0 14-25 15,0 20-16-15,13 3-14 16,-7 0 25-16,7 3-30 0,-6-6-14 16,-8-5 11-16,1-3 5 15,-13-7-17-15,-7-1 5 16,-6-10-16-16,-20-1-1 0,-7-10 6 16,-6-12-1-16,-14 0-36 15,-6-14 5-15,-6-5-14 0,6-6-4 16,-7-12-9-16,53-44 17 15,-59 52-31-15,59-52-80 0,-59 37-49 16,59-37-46-16,-46 26-32 16,46-26-45-16,0 0-131 0,0 0-225 15,0 0-85-15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39.97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144 499 1367 0,'46'-33'354'15,"-46"33"97"-15,0 0-39 0,0 0-93 16,0 0-153-16,0 0-43 16,0 0-33-16,7-48-36 15,-7 48-3-15,-13-48-24 0,-1 11 1 16,1 0-6-16,7 0-13 15,6-7-2-15,13-4-7 16,13 0 0-16,0 3-3 16,20 8 3-16,-6 11-3 0,6 15 6 15,0 15 0-15,-7 14 9 16,-39-18 16-16,33 74 7 16,-13 4-10-16,-27 3 22 0,-6 4 56 15,-13 0-9-15,-7 0-22 16,-13-4-26-16,-7-3-22 0,-6-8-13 15,-6-3-1-15,12-12-4 16,0-11 4-16,14-7-10 16,39-37 63-16,-39 30 0 0,39-30-18 15,0 0-25-15,0 0-8 16,0 0-3-16,0 0 2 16,59-30 7-16,0 12 64 15,0 11 76-15,0 7 23 0,0 3-40 16,7 8-26-16,-7 0-40 15,0 4-33-15,0 0-21 16,-6 3-17-16,-7-6-4 0,-46-12-4 16,0 0-196-16,46 18-296 15,-46-18-151-15,0 0-482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7:18.9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 0 555 0,'0'0'161'0,"0"0"33"15,0 0-13-15,-13 44 27 16,6-3 36-16,0-4-7 0,1 3-24 16,-1 5-10-16,-6 6-31 15,0 5-32-15,6 3-67 0,-6 4-27 16,0-8-23-16,0 1-10 15,6-8-9-15,1 3-11 16,-7-6 18-16,6-5-83 0,1-3-254 16,6 0-300-16,0 0-109 15</inkml:trace>
  <inkml:trace contextRef="#ctx0" brushRef="#br0" timeOffset="536">473 1552 1242 0,'0'0'280'16,"0"0"-40"-16,0 0-61 16,0 0-76-16,0 0-58 0,0 0-7 15,26-56-28-15,0 4-4 16,1 4 3-16,-1-11-19 0,0-4 10 15,7-10-9-15,6-20-1 16,1-10 18-16,6-8-24 16,0-4 19-16,-7 19-21 15,-6 15 11-15,0 22-11 0,-13 22 3 16,-20 37 74-16,0 0 63 16,26 48 20-16,-19 22-52 15,6 15-23-15,-7 11-19 0,1 8-16 16,6-5-5-16,0-3-1 15,7-7-9-15,0-8-12 0,6-7 5 16,0-7-23-16,0-12 27 16,-6-3-7-16,-20-52-2 15,26 52-52-15,-26-52-145 16,0 0-225-16,0 0-219 0,0 0-60 16</inkml:trace>
  <inkml:trace contextRef="#ctx0" brushRef="#br0" timeOffset="737">512 1359 1108 0,'0'0'205'0,"0"0"54"15,72-48-17-15,-12 19-47 16,-1 10-76-16,13 8-80 15,-6 0-19-15,6 4-14 0,0-1-299 16,-13 1-209-16,1 0-109 16</inkml:trace>
  <inkml:trace contextRef="#ctx0" brushRef="#br0" timeOffset="1100">1491 1038 1781 0,'0'0'348'16,"20"37"-34"-16,-7 0-94 15,7 0-42-15,0 7-71 0,-1 0-32 16,1 8-22-16,0-4-20 15,-1-7-24-15,-5-4-9 0,-14-37 7 16,19 44 1-16,-19-44-3 16,0 0 2-16,0 0-7 0,0 0 59 15,0 0-17-15,0 0-16 16,0 0-11-16,0 0-8 16,33-26-7-16,-7-18-20 15,7-11 11-15,7-12-25 0,-1 1-53 16,7 3-59-16,-6 4-120 15,-1 14-211-15,7 8-229 16,0 8-67-16</inkml:trace>
  <inkml:trace contextRef="#ctx0" brushRef="#br0" timeOffset="1508">2392 1297 1771 0,'0'0'326'0,"46"40"-56"15,-14-14-60-15,14-15-110 16,-6-3-41-16,6-8-27 0,0 0-11 16,6-8-13-16,-12-3-18 15,-1 0 17-15,-39 11-13 0,46-33 8 16,-46 33-31-16,27-45-23 15,-14 8 26-15,-20 1-7 0,7 36 17 16,-26-37 16-16,26 37-27 16,-59-15 43-16,0 18-19 15,-7 20 63-15,-6 14 6 16,-1 7-15-16,8 8 9 0,-1 3-11 16,20 1-4-16,6-5-32 15,21 5 1-15,19-5 4 16,19-3-23-16,14-7 10 0,20-8 3 15,6-7-14-15,7-7-104 16,6-8-113-16,0-8-77 0,1-3-179 16,-1-11-38-16,0-3 46 15,0-9 52-15</inkml:trace>
  <inkml:trace contextRef="#ctx0" brushRef="#br0" timeOffset="1959">3436 1448 1041 0,'0'0'254'0,"14"-48"33"16,-14 48-15-16,-7-44 12 16,7 44-46-16,-13-34-69 0,13 34-46 15,0 0-54-15,0 0-19 16,0 0-23-16,0 0-32 0,-46-11 23 16,46 11-18-16,-53 26 11 15,53-26-6-15,-46 41-17 0,46-41 22 16,-26 55-10-1,6-7 10-15,20-48 1 0,7 48-14 16,-7-48 11-16,39 48-12 16,-39-48 6-16,53 26-15 0,-7-15 17 15,-46-11-4-15,66-7 0 16,-27-12-47-16,-39 19 4 16,59-48 19-16,-13-7-11 0,-13 0 30 15,-13-1 5-15,6 1-15 16,-13 7 27-16,0 7 7 0,0 12 44 15,-13 29-35-15,0 0-17 16,0 0 36-16,0 0 31 16,0 0 2-16,-13 51-34 15,13-3-21-15,0 4 8 0,7-4-15 16,6 0-5-16,0-4 0 16,-13-44-13-16,33 63-3 0,0-15 3 15,-33-48 0-15,52 45-138 16,-12-16-163-16,-40-29-241 0,66 8-188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7:09.1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136 543 631 0,'0'0'227'15,"0"0"78"-15,0 0-6 0,-20-34-68 16,20 34-78-1,0 0 28-15,0 0 104 0,-7 48 0 16,7 19-95-16,0 18-32 16,7 7-19-16,-7 8-24 0,0 3-33 15,-7 1-22-15,7-1-25 16,-6-7-17-16,-7-3 1 0,6-1-17 16,-6-11 13-16,6-10-19 15,-6-12 1-15,7-11 12 16,6-48-5-16,-14 37-4 0,14-37 0 15,0 0 7-15,0 0-15 16,0 0-6-16,-26-45 8 16,20-25 6-16,12-22-57 15,7-23-36-15,20-29 8 0,7-22 9 16,6-8 28-16,0 4 18 16,6 23 13-16,-12 28 2 0,6 31 1 15,-14 32 25-15,1 23 3 16,-33 33-4-16,40 30 16 0,-7 25 17 15,-7 15-3-15,-13 15 15 16,0 0 4-16,-6 4-7 0,-7-4-19 16,-7 0-12-16,-13-11-7 15,-6-4 0-15,-7-4-4 16,0-10-3-16,-6-12-1 16,0-11-4-16,39-33 2 0,-46 30-12 15,46-30 3-15,-46 11 2 16,46-11 3-16,0 0-3 0,-27-55 3 15,14 7-5-15,13 3-4 16,13 16 3-16,-13 29 2 0,0 0 1 16,53-11 6-16,-7 25 13 15,-7 12-3-15,7 15-2 16,7 3-2-16,-1 8-9 0,8 0 6 16,-1 3-4-16,6-3 4 15,1-4-13-15,-7-11 7 16,-6-4-55-16,-1-11-163 0,-52-22-181 15,73 19-219-15,-14-12-87 16,-7-18 58-16</inkml:trace>
  <inkml:trace contextRef="#ctx0" brushRef="#br0" timeOffset="883">1318 1333 1163 0,'0'0'175'0,"0"0"68"15,0 0 33-15,0 0 7 16,0 0-23-16,40-22-65 16,6 11-87-16,0 4-53 0,13 3-32 15,1-3-4-15,-7-1-9 16,-1-3-1-16,-12-7-6 0,-1 3 1 16,-39 15 2-16,40-33-10 15,-40 33-8-15,26-37-22 0,-20 3 0 16,-6 34 9-16,-19-33 19 15,19 33 11-15,-53-18-5 16,-6 18-4-16,0 18 4 0,0 12 10 16,-1 10 20-16,7 5-11 15,14 3 7-15,6 0 18 16,13 0-8-16,13 0-8 0,21-8-13 16,-14-40-2-16,39 56-19 15,14-19 6-15,6-4-11 16,1-7 29-16,12-4-42 0,0-7-138 15,7-11-69-15,-6-8-45 16,-1-7-24-16,0-11 16 0,0-8-34 16,-6-11 55-16,-13-7 73 15,6-3 102-15,0 3 28 0,-13 0 82 16,-46 48 121-16,46-48 49 16,-46 48 62-16,0 0-3 0,26-41-87 15,-26 41-44-15,0 0-4 16,0 0 2-16,-39 0-13 15,-1 15-28-15,40-15-27 16,-52 37-29-16,12-4-7 0,40-33-6 16,-26 48-2-16,26-48 5 15,0 55-3-15,0-55 17 0,26 52-14 16,-26-52 3-16,0 0-22 16,53 30 8-16,-53-30-8 15,59-4 4-15,-13-15 4 0,-46 19-39 16,53-48 23-16,-21-3 3 15,1-1 13-15,-13 0-17 0,0 4 6 16,-7 4 13-16,-13 44-2 16,13-33 28-16,-13 33 1 15,0 0 33-15,0 0 20 0,13 48-36 16,-6 15-13-16,-1 10-6 16,1 12 6-16,6 8 17 15,7 10 44-15,6 8-22 0,0 7-7 16,7 8 45-16,0-1-51 15,-7-3-30-15,1-7 31 0,-8-12 36 16,-6-14-28-16,-13-11-16 16,-13-12-22-16,-13-18-8 0,-13-11-11 15,-7-18 2-15,-7-12-13 16,0-18 3-16,1-15-10 16,-1-22 2-16,1-19-3 15,6-25-33-15,6-22-38 0,14-16-5 16,13 1-14-16,6-8-59 15,20 8-103-15,7 11-114 0,6 14-144 16,7 19-48-16,0 19 8 16</inkml:trace>
  <inkml:trace contextRef="#ctx0" brushRef="#br0" timeOffset="1100">2877 1315 1137 0,'52'-11'286'0,"-52"11"87"16,0 0 47-16,46 22-45 16,-46-22-91-16,46 48-70 15,0 0-65-15,0-4-64 0,-6 4-40 16,-1 4-20-16,-6-4-18 16,0-7-1-16,-33-41-78 0,39 48-150 15,-39-48-131-15,0 0-144 16,0 0-123-16,0 0 14 0</inkml:trace>
  <inkml:trace contextRef="#ctx0" brushRef="#br0" timeOffset="1264">3435 1064 1685 0,'0'0'215'15,"0"0"-62"-15,-13-34-48 16,13 34-42-16,0 0-42 0,0 0-21 15,0 0-7-15,0 0-49 16,0 0-265-16,53 56-217 16,-1-12-38-16</inkml:trace>
  <inkml:trace contextRef="#ctx0" brushRef="#br0" timeOffset="1632">3928 1355 1410 0,'0'0'316'16,"0"0"16"-16,0 0-50 16,-26 45-59-16,26-45-36 0,-26 52-76 15,12-12-41-15,14 5-25 16,7-1-9-16,-7-44-23 0,39 59-3 16,1-15-1-16,-1-10-9 15,7-9-7-15,0-10-35 16,0-7-50-16,-46-8-35 15,59-23 18-15,-13-14-29 0,-13-11-8 16,0-14 16-16,-13-12 23 16,-7-15 17-16,-6-7 54 0,-7 11 72 15,-7 11 92-15,-6 19 6 16,-13 18-31-16,-1 22-36 0,-19 19-23 16,0 18 2-16,-6 11-24 15,6 4-3-15,6 4-9 16,14 3-5-16,0 0-17 0,26-44-61 15,0 59-150-15,0-59-185 16,39 52-151-16,1-19 26 16</inkml:trace>
  <inkml:trace contextRef="#ctx0" brushRef="#br0" timeOffset="2016">4691 1145 1529 0,'0'0'284'0,"0"0"-13"16,20-33-80-16,-20 33-98 0,0 0-24 16,0 0 63-16,46 3-34 15,-6 16 3-15,-1 10-11 16,-6 8 35-16,6 8-7 16,-12 6-15-16,-1 5-27 0,-6-1-21 15,-7 4-28-15,-7 0-11 16,-6-3 0-16,-6-4-11 0,6-52 6 15,-13 51-6-15,6-17 1 16,7-34-6-16,0 0-3 0,0 0-12 16,0 0 1-16,0 0 14 15,26-60-47-15,1-6-15 0,-1-15 14 16,7 3 22-16,0 8 15 16,-1 18 6-16,-12 8 1 15,-20 44-1-15,0 0 23 0,40-19 7 16,-40 19 0-16,0 0-9 15,39 45 1-15,0-1-17 16,1 8-68-16,-1-1-234 0,1 1-343 16,12 0-315-16</inkml:trace>
  <inkml:trace contextRef="#ctx0" brushRef="#br0" timeOffset="2832">6111 1067 1077 0,'26'48'363'0,"0"15"92"15,1 11-24-15,6 11-92 16,-1 15-77-16,1 3-52 0,0-3-46 16,0 3-65-16,-7-3-20 15,1-7-33-15,-8-12-16 0,-6-11 7 16,1-11 19-16,-14-11-5 16,0-15-14-16,0-33-24 15,0 0 6-15,0 0-5 0,-33 15-18 16,-7-26-7-16,7-22 14 15,-6-19-11-15,6-25-14 0,7-23-40 16,0-26-25 0,6-11 22-16,0-18 29 0,7 0 5 15,6 15 12-15,1 21 9 16,6 27 1-16,13 26 1 0,0 25 8 16,-13 41 7-16,53-4 0 15,6 26-7-15,7 12-9 16,-1 14 12-16,-6 3 11 0,-6 5-7 15,-7 3-3-15,-7 0 20 16,-19 0 9-16,-13 0-15 0,-20 0-9 16,-14 1 1-16,-25-5 2 15,-1-7-16-15,-13-11 1 16,7-7 3-16,0-8-48 0,7-15-88 16,52-7-117-16,-53-26-193 15,53 26-229-15,-26-55-21 16</inkml:trace>
  <inkml:trace contextRef="#ctx0" brushRef="#br0" timeOffset="3160">7129 960 1493 0,'0'0'357'0,"27"52"14"15,-8 3-35-15,1 4-78 16,-7 4-65-16,7 4-14 0,-7-8-50 16,7 0-65-16,-7-4-25 15,0-3-8-15,-6-8 5 0,-7-44-7 16,6 52-22-16,-6-52 0 16,0 0 12-16,0 0-11 15,0 0 13-15,0 0-7 0,0 0-6 16,0 0 0-16,0 0-14 15,20-63-7-15,-7-14 6 16,7-12-65-16,6-3-19 0,0 7-22 16,1 3-69-16,-8 16-180 15,14 14-264-15,-6 15-123 0</inkml:trace>
  <inkml:trace contextRef="#ctx0" brushRef="#br0" timeOffset="3552">7906 1241 1937 0,'13'44'363'0,"-13"-44"-26"0,0 37-70 0,0-37-84 16,7 48-77-1,-1-3-23-15,-6-45-26 0,26 55-36 16,1-3-14-16,-27-52-1 15,46 55 13-15,-46-55-22 0,59 41-2 16,-13-19 5-16,-46-22-36 16,39 7-32-16,-39-7-16 0,46-33 2 15,-19-11 1-15,-1-12 20 16,-13-6 31-16,-13-20 15 0,-7 1 5 16,1 3 3-16,-7 16 54 15,0 14-2-15,-14 11 0 16,27 37-12-16,-46-15-4 0,0 22 18 15,0 15-11-15,7 8-25 16,-1 7-11-16,8 4 5 16,12 3 5-16,0-7-30 0,20-37-121 15,-6 55-143-15,6-55-161 16,19 48-226-16,-19-48 20 16</inkml:trace>
  <inkml:trace contextRef="#ctx0" brushRef="#br0" timeOffset="4064">8911 964 2186 0,'0'0'294'0,"0"0"-50"15,0 37-44-15,0 11-1 16,-6 7-20-16,6 8-64 0,0 11-55 15,6 7-27-15,1 8 2 16,-1 3-6-16,7 1-23 0,1-1-6 16,-1-3 14-16,-7-4-5 15,1-11-12-15,-1-12 3 0,1-10 10 16,-7-8-10 0,0-44 4-16,0 0 16 0,0 0-11 15,0 0-13-15,0 0 4 16,0 0 3-16,-33-70-10 0,7-15-8 15,13-18 15-15,-7-19-38 16,13-19-12-16,1-14 2 0,6-15 27 16,13-3 8-16,0 6-8 15,13 27 21-15,1 29-14 0,6 37 10 16,6 34-3-16,0 40 7 16,7 26 7-16,0 22-11 15,0 18 16-15,-6 12-2 0,-7 7-6 16,-7-4 20-16,-13 4-5 15,-6-8 11-15,-7-3-2 16,-13 0-25-16,-14-7 16 0,-6-8-19 16,-19-7 8-16,-1-12-8 15,1-7-85-15,6-10-71 0,-7-12-120 16,53-11-210-16,-46-11-203 16,46 11-13-16</inkml:trace>
  <inkml:trace contextRef="#ctx0" brushRef="#br0" timeOffset="4672">9555 1060 1418 0,'53'29'221'16,"-14"-6"47"-16,-6-9 28 15,13-3-35-15,7-7-121 0,6-8-60 16,6-3-39-16,8-11-5 15,-1-5-36-15,0-2 4 0,1-12 5 16,-8-4-16-16,-6-7-6 16,-13-7-31-16,-13-1-5 0,-6 1 30 15,-21 3 15-15,-12 11-20 16,-14 8 21-16,20 33-22 16,-72-18 22-16,-7 18 16 0,-7 14-22 15,1 9 9-15,6 2-5 16,20 9-9-16,6-1 23 15,7 4-1-15,27 4-20 0,5 3 36 16,28 4-27-16,5 7 22 16,14-3-10-16,13 3 26 0,13 1-35 15,7 3 37-15,0-4 23 16,-1 1-31-16,-5-4 11 0,-1-1 1 16,-13-3 9-16,-46-48 19 15,46 48 29-15,-46-48-21 16,19 52-21-16,-19-52-38 0,-46 44-6 15,-19-18 2-15,-8-11-14 16,-12-15 4-16,6-7-1 16,0-8-1-16,14-11-7 0,5-11 1 15,14-4-7-15,7 4 0 16,13-3 19-16,26 40-11 0,-20-37-4 16,20 37 9-16,0 0 11 15,0 0 23-15,0 0 12 0,0 0-9 16,0 0 13-16,-13 55-10 15,6-3-19-15,-6 3 0 16,7-7-16-16,-8-3-1 0,14-45-6 16,-19 59-13-16,19-59-107 15,-27 55-122-15,27-55-230 16,0 0-262-16,0 0-107 0</inkml:trace>
  <inkml:trace contextRef="#ctx0" brushRef="#br0" timeOffset="6680">11738 0 802 0,'0'0'201'0,"0"0"83"16,0 0 73-16,0 0-42 16,13 33-65-16,-6 11-36 15,-14 15-48-15,-6 15-21 0,-13 22-10 16,-7 19 1-16,-7 21-11 16,-12 16-26-16,-1 10-29 0,-6 5-10 15,13 6-6-15,13 8-13 16,20-7-8-16,26-8-11 0,13-11-4 15,20-14-2-15,20-16-5 16,6-14 10-16,1-15-7 16,6-14-8-16,6-16-11 15,0-14-22-15,-6-19-135 0,0-11-190 16,-20-18-243-16,7-15-266 16</inkml:trace>
  <inkml:trace contextRef="#ctx0" brushRef="#br0" timeOffset="7988">15209 1610 963 0,'0'0'288'15,"0"0"64"-15,0 0-42 16,0 0-8-16,0 0-83 0,0 0-77 15,0 0-32-15,0 0-5 16,0 0-41-16,0 0-20 0,0 0-35 16,0 0-9-16,0 0 16 15,0 0-27-15,0 0 11 16,0 0 2-16,39-14-8 0,-39 14 15 16,39 0-9-16,-39 0-3 15,33 0 20-15,-33 0-17 16,0 0 16-16,40 7 45 15,-40-7 10-15,0 0 34 0,0 0-30 16,0 0 9-16,32 37 10 16,-32-37-6-16,0 48 2 0,-13-7-10 15,-13 7-30-15,-7 0-25 16,-13 3 2-16,0 1-14 16,-6 4-17-16,-1-8 13 0,7 3-14 15,7-6-19-15,-1-5-113 16,1-6-99-16,39-34-105 0,0 0-229 15,-33 40-308 1</inkml:trace>
  <inkml:trace contextRef="#ctx0" brushRef="#br0" timeOffset="7151">13302 1089 1546 0,'39'4'332'0,"-39"-4"66"15,0 0-69-15,0 0-84 0,13 37-58 16,-13-37-43-16,-13 30-57 16,13-30-42-16,-46 26-8 0,0-12-16 15,0-6-21-15,7-8 0 16,-1-4-5-16,40 4 8 15,-39-22-33-15,39 22-24 16,-26-45-11-16,19-6-6 0,20-1 37 16,14 4-2-16,-1 4 20 15,7 14 10-15,0 12 6 0,6 18 11 16,7 18-7-16,0 26-4 16,13 12 14-16,0 10 6 0,14 5-23 15,-1 6-2-15,7 1 14 16,0-12 2-16,-7 4-11 15,14-10-3-15,-13-12 13 0,-14-4-6 16,-7-7-103-16,-52-37-181 16,0 0-138-16,59 15-234 15,-59-15-42-15</inkml:trace>
  <inkml:trace contextRef="#ctx0" brushRef="#br0" timeOffset="7376">13960 886 1591 0,'0'0'298'0,"-33"11"94"15,33-11-12-15,-39 48-70 16,12 4-81-16,-6 7-44 16,0-3-31-16,-7 10-38 15,-6 4-46-15,-13 1-30 0,-7-1-8 16,-6 0-21-16,-13 4-26 15,-7-8-131-15,6 1-137 0,1-4-255 16,19-12-329-16</inkml:trace>
  <inkml:trace contextRef="#ctx0" brushRef="#br0" timeOffset="20239">13197 2841 992 0,'0'0'74'15,"0"0"68"-15,0 0 45 0,0 0-45 16,0 0-69-16,0 0-16 16,0 0-47-16,0 0 128 15,13 40-30-15,-7 8 44 0,-6 8-91 16,7 10 45-16,-7 8 13 16,7 4-57-16,-1 7 9 15,1 3-2-15,-1 5-32 16,1-5-5-16,-7-3-4 0,0 0-12 15,0-11 15-15,0-4 4 16,0-7-15-16,0-7-7 16,0-8-5-16,-7-4 2 0,7-7-13 15,0-37 9-15,0 52-6 16,0-12 0-16,0-40-9 0,-6 41 12 16,6-41 0-16,-7 41 1 15,7-41 2-15,0 0-10 16,-13 33 15-16,13-33-3 15,0 0 4-15,-46 33 3 0,7-11-8 16,-1-7 7-16,-6-4-10 16,-13 0 4-16,0 0-6 15,-13 0-2-15,-7 1 10 0,-7-1-14 16,-12 3 4-16,-7 1 0 16,-7 4-7-16,-6-5-6 15,6 5 15-15,0 3-6 0,14 4 4 16,6-8 3-16,13 5-3 15,6-1-4-15,1-4-2 16,13 4 14-16,6-3-13 0,7-4 5 16,7-1-6-16,6-6 10 15,33-8 3-15,-26 11-7 16,26-11-9-16,0 0 5 0,0 0-4 16,0 0 11-16,0 0 5 15,0 0-19-15,0 0 0 16,0 0 11-16,0 0 0 0,0 0-62 15,0 0 1-15,0 0-7 16,33-41-10-16,-33 41-11 16,33-40 6-16,-33 40 8 0,32-37 7 15,-32 37 19-15,33-37 6 16,-33 37 21-16,0 0 4 0,27-41 32 16,-27 41-23-1,13-44 16-15,-13 44 7 0,0 0-27 16,6-37 13-16,-6 37-11 15,0 0 32-15,0 0-8 0,0 0-6 16,-6-33 23-16,6 33-7 16,0 0 7-16,0 0-26 15,0 0 13-15,0 0-17 0,0 0 15 16,0 0-1-16,0 0 19 16,0-34-12-16,0 34-14 0,0 0 8 15,0 0-6-15,0 0 1 16,0 0 22-16,26-40-5 15,-26 40 1-15,0 0-10 16,0 0-8-16,0 0 2 16,0 0 1-16,0 0 15 0,0 0 15 15,0 0 10-15,0 0 82 16,0 0-9-16,0 0-38 0,0 0-25 16,7 48 4-16,-21-8-17 15,-18 1-9-15,-1-4-24 16,-7 4-9-16,1-8-4 0,-7 0-4 15,0-3 9-15,6-5-9 16,1-6 6-16,39-19-15 0,-26 15 4 16,26-15-7-1,0 0 9-15,0 0 6 0,0 0 0 16,0 0 0-16,0 0-3 16,-7 33 3-16,7-33-9 0,26 33 6 15,7-11-12-15,7-11-96 16,6-3-123-16,0-8-163 15,0 0-275-15,0-11-104 0</inkml:trace>
  <inkml:trace contextRef="#ctx0" brushRef="#br0" timeOffset="21108">10626 4344 2089 0,'-13'-37'62'0,"13"37"159"15,0 0 66-15,0 0-38 16,0 0-77-16,0 56-50 15,7-1-31-15,-7-3-5 16,0 0-10-16,-7 3-13 0,1-3-18 16,-21 0-20-16,1-4-19 15,-13-4-6-15,-14-3 0 16,-6-4 2-16,0-8 4 0,-7-10-2 16,0-5-7-16,14-10-46 15,-1-15-3-15,1-8-14 0,12-14 0 16,7-11-38-16,7-12 29 15,13 1 30-15,6 7 26 16,14 7 10-16,-7 41-7 16,20-37 12-16,-20 37-8 0,0 0 16 15,46 0 10-15,-46 0 40 16,39 37 11-16,-19 4 6 16,-14-4-9-16,-6 4-27 0,-13 3-4 15,-26 0-7-15,-7-3-14 16,-13-4-6-16,-1-11-14 0,1-4 7 15,0-7 6-15,0-4-3 16,6-8 6-16,7-10-28 16,7-15-41-16,13-11-33 0,-1-8 4 15,14-7 53-15,0 11 24 16,13 4 4-16,0 33-5 16,7-30 6-16,-7 30 2 0,0 0 15 15,0 0 17-15,0 0 40 16,26 48 5-16,-19 0 0 15,-1-3-11-15,-12-1-19 0,-14 0-18 16,-6-3 3-16,-7-4-15 16,-7-4-9-16,-6-7-4 0,0-4 4 15,0-7-7-15,0-8 4 16,7-3 3-16,6-8-16 16,33 4-48-16,-39-29-13 0,12-8 18 15,21-4 16-15,12 4 12 16,1 4 21-16,-7 33 13 15,0 0-3-15,39-15 2 16,-39 15 12-16,33 15 19 0,-33-15 22 16,26 52 5-16,-19 3 10 15,-7 4-7-15,-20 0-20 0,-19 0-12 16,-14-3-22-16,-12-1-3 16,-21-7-6-16,7-11-9 15,-6-3 9-15,0-5-76 0,12-10-88 16,14-12-170-16,7-14-264 15,52 7-218-15</inkml:trace>
  <inkml:trace contextRef="#ctx0" brushRef="#br0" timeOffset="21297">9581 4027 1542 0,'79'-34'189'0,"0"9"-28"16,-13-5-72-16,0 8-48 15,-14 0-75-15,-52 22-234 0,0 0-226 16</inkml:trace>
  <inkml:trace contextRef="#ctx0" brushRef="#br0" timeOffset="21707">8635 4633 1697 0,'0'0'325'0,"-39"7"-17"16,-1 8-28-16,8 11-58 0,-1 18-35 15,-13 15-18-15,6 15 4 16,1 11-25-16,-1 4 2 16,1 7-23-16,6 0-22 15,7-4-19-15,0-3 1 0,6-4-27 16,-6-8-11-16,12-10-19 16,-5-8-16-16,-1-11-2 0,20-48-5 15,-39 52-1-15,39-52 1 16,-40 37-10-16,40-37-5 15,-52 11-2-15,52-11 10 0,-46-11-15 16,46 11-43-16,-60-56-23 16,21-7-19-16,19-7 2 15,7-7 8-15,13-5-11 16,13 5-34-16,14 3-68 0,5 4-89 16,14 10-123-16,0 24-159 15,0 13-95-15,7 16-11 0</inkml:trace>
  <inkml:trace contextRef="#ctx0" brushRef="#br0" timeOffset="21880">8234 6280 1859 0,'0'0'237'16,"66"11"-51"-16,0-22-80 0,6-11-57 15,0-15-16-15,1 0-187 16,-14-11-318-16,0-4-263 16</inkml:trace>
  <inkml:trace contextRef="#ctx0" brushRef="#br0" timeOffset="22255">7254 5020 1963 0,'20'48'158'16,"6"1"93"-16,1-5-68 0,-8 0-36 15,1-3-74-15,-20-41-39 16,13 48-11-16,-13-48-16 15,-13 44-3-15,13-44 11 0,-26 37-6 16,26-37-28-16,-59 26 34 16,13-15-11-16,-7-4 0 15,0 1-13-15,1 7 79 16,-7 7-7-16,0 11 17 0,-7 0-15 16,0 12-1-16,7-5-32 15,6 5-7-15,7-8-15 0,46-37-10 16,-46 48-5-16,46-48-146 15,0 0-144-15,-19 51-213 16,19-51-188-16,0 0 19 0</inkml:trace>
  <inkml:trace contextRef="#ctx0" brushRef="#br0" timeOffset="22481">8267 3835 1914 0,'0'0'236'16,"0"0"1"-16,-6 55-61 0,-34-3-87 16,-25 7-33-16,-8 4-42 15,-19 7-3-15,-6 4-11 16,-7 0-207-16,-2 3-258 15,-4 1-206-15</inkml:trace>
  <inkml:trace contextRef="#ctx0" brushRef="#br0" timeOffset="22876">6223 5035 1917 0,'-14'41'187'0,"14"-41"84"0,-6 41-9 16,-1-8-65-16,7-33-80 15,-19 44-35-15,19-44-39 16,-33 44-11-16,33-44-10 0,-46 37 25 15,46-37-5-15,-53 23 16 16,53-23 4-16,-46 0 1 0,46 0-39 16,-46-26-3-16,13-8-21 15,14-10 8-15,-1-11-2 16,0-12-13-16,0-7 15 0,14 0-13 16,-7 8 8-16,6 7-9 15,1 11 11-15,6 11-17 16,0 37 15-16,-14-41-94 15,14 41-67-15,0 0-168 0,0 0-226 16,0 0-245-16</inkml:trace>
  <inkml:trace contextRef="#ctx0" brushRef="#br0" timeOffset="23076">5940 5826 2433 0,'26'52'344'16,"-26"-52"-12"-16,27 40-66 15,-27-40-103-15,0 0-65 0,0 0-58 16,0 0-27-16,46 15-128 16,-46-15-150-16,0 0-256 15,0 0-374-15</inkml:trace>
  <inkml:trace contextRef="#ctx0" brushRef="#br0" timeOffset="24736">4395 5471 1258 0,'0'0'192'16,"0"0"20"-16,52 45-33 15,-19 3-9-15,-13 3 2 16,-7 1-2-16,-13 7-39 0,0 8-52 16,-26-1-52-16,-14 4-3 15,-19-3-17-15,-20-1-2 0,-13-3-177 16,0-11-164-16,7-19-198 15,6-7-72-15</inkml:trace>
  <inkml:trace contextRef="#ctx0" brushRef="#br0" timeOffset="25291">3711 5309 1592 0,'7'51'354'0,"-14"1"41"16,-6 0-66-16,-20 3-87 15,-13-3-91-15,-13 3-73 0,-7 1-37 16,-19-4-17-16,-7-4-3 16,-7 0-11-16,7-8-14 0,0-10-43 15,7-8-18-15,0-11-42 16,12-7-49-16,8-15-44 15,5-8 30-15,14-7 61 16,46 26 55-16,-52-29 20 0,52 29 13 16,0 0 8-16,0 0-13 15,0 0 91-15,0 0 56 16,-40 33 2-16,8 11 5 0,5 4-2 16,1 8-31-16,0-5-27 15,-14 1-22-15,1 0-34 16,-7-8 0-16,0-3-5 0,0-8-2 15,0-11-5-15,0-3 3 16,46-19-3-16,-40 7-84 16,40-7-35-16,0 0 15 15,-32-48 30-15,32 48 43 0,0-52 4 16,0 52 20-16,19-48 7 16,-19 48 7-16,0 0 22 15,53-7 19-15,-53 7 47 0,46 37 15 16,-20 7 8-16,-13 4-27 15,-26 8-27-15,-13 3-38 0,-20 7-15 16,-13-3-5-16,-13 4-6 16,-1-8-105-16,1-7-144 15,6-12-220-15,7-14-235 0,13-19-38 16</inkml:trace>
  <inkml:trace contextRef="#ctx0" brushRef="#br0" timeOffset="25469">2469 5386 1646 0,'66'-18'102'0,"0"-1"-54"16,-7-3-20-16,-7 4-21 15,-6 3-38-15,-46 15-347 16,40-19-182-16</inkml:trace>
  <inkml:trace contextRef="#ctx0" brushRef="#br0" timeOffset="25692">1509 6084 1675 0,'-46'52'388'0,"7"7"17"16,-1 4-105-16,1 11-89 0,-7 7-87 16,-7 4-59-16,1 8-27 15,-8 3-24-15,1 3-17 16,-6 5-135-16,5-4-195 16,1-4-215-16,7-4-194 0</inkml:trace>
  <inkml:trace contextRef="#ctx0" brushRef="#br0" timeOffset="26503">911 8907 917 0,'0'0'247'16,"39"-37"68"-16,-39 37-31 15,0 0-20-15,0 0-58 0,0 0-50 16,0 0 5-16,0 0-22 16,0 0-49-16,0 0-31 15,0 0-27-15,0 0 17 16,0 0 55-16,46 67 1 0,-6 14-22 16,-7 11-26-16,-7 15 21 15,7 4-10-15,-7 4-3 16,0-4-29-16,1 0-14 0,-1-4-10 15,-6-11 1-15,-7-11-6 16,-7-11-7-16,8-15 5 0,-14-15-5 16,0-44 0-16,6 41 6 15,-6-41 1-15,0 0-1 16,0 0-9-16,0 0 25 16,0-41-27-16,0-14 2 0,20-8-7 15,13-11-36-15,6-4 26 16,7 8 7-16,0 7 3 15,7 15 5-15,0 15 5 0,-7 11 5 16,-6 18 1-16,-1 15 0 16,-39-11 8-16,20 52 5 15,-14 3 6-15,-19 5-9 0,-13-1-6 16,-13 3-3-16,-7-2-7 16,0 2 5-16,-8-3-12 0,-5-11 7 15,6-3-7-15,1-12-3 16,6-7-119-16,6-11-99 15,40-15-169-15,-46-11-234 16,46 11-86-16,-33-45 31 0</inkml:trace>
  <inkml:trace contextRef="#ctx0" brushRef="#br0" timeOffset="27096">2561 9192 1599 0,'0'0'274'16,"-39"-19"-25"-16,39 19-22 15,-46 44-18-15,13 16-44 0,7 6-34 16,13 12-38-16,6 3-32 15,7 0-36-15,7-7-7 0,6-7-3 16,13-8 5-16,0-11 1 16,14-8-14-16,-1-14 4 15,14-15-3-15,-1-11-8 0,1-11 5 16,6-11-9-16,-6-11 12 16,-7-8-3-16,0-11-5 15,-7-7 8-15,0-15-11 16,-6-10-12-16,-6-9 5 0,-8 1 4 15,1 7 3-15,-13 15 8 16,-1 22-5-16,-6 48-4 16,0 0 4-16,0 0 43 0,-26 48-5 15,0 18 12-15,6 12-14 16,0-1-7-16,14-7-13 0,6-3-8 16,6-8 8-16,7-11-5 15,-13-48 4-15,46 37 2 16,7-18-17-16,-1-23-3 15,8-15 3-15,-1-10 6 0,0-12-6 16,-7-11 9-16,1-3-6 16,-14-15 6-16,-6-11 0 15,0-12-7-15,-13-3-2 0,0 0 4 16,-20 7 2-16,6 19-4 16,-6 15-5-16,0 14-72 15,0 41-89-15,0 0-122 0,0 0-224 16,7-40-337-16</inkml:trace>
  <inkml:trace contextRef="#ctx0" brushRef="#br0" timeOffset="27440">4592 7629 2080 0,'0'0'218'0,"0"0"21"15,40 70-21-15,-20 8-41 16,0 18-40-16,-7 14-12 0,0 12-31 16,-6 11-28-1,-1 8-18-15,-6 3-26 0,0-7-8 16,0-8-8-16,0-15 15 15,7-10 10-15,6-23-6 16,-7-11-8-16,14-14-3 0,0-16-7 16,-20-40 4-16,46 26-11 15,-7-15-3-15,7-22-18 0,-6-7-224 16,-1-12-277-16,1-10-351 16,-1-12-72-16</inkml:trace>
  <inkml:trace contextRef="#ctx0" brushRef="#br0" timeOffset="27907">5506 8482 1478 0,'-46'-48'331'0,"46"48"-5"15,-65-33-44-15,5 22-61 16,1 18-55-16,7 19-26 0,-7 18-35 15,6 12-32-15,0 14-14 16,14 8-11-16,6-1-2 16,13 1-9-16,7-4-12 15,13-8-4-15,7-3-4 0,6-15-4 16,13-7-8-16,-26-41 4 16,40 26-5-16,-1-15-4 15,1-19 6-15,-40 8-10 0,46-37 4 16,0-7 0-16,-14-8 9 15,8-14-6-15,-1-8-12 16,-6-11 0-16,7-4 9 0,-1 1 0 16,-6 6 0-16,-7 16 0 15,-6 18 2-15,-20 48-6 0,0 0 15 16,0 0-11 0,0 0-3-16,39 29 11 0,-12 16-1 15,-14 6-3-15,6 12-4 16,-5 0-3-16,-1 0 3 15,0-4-3-15,7-4 7 0,-1-7-11 16,8-11-139-16,-27-37-140 16,0 0-157-16,0 0-76 0,39 19-54 15,-39-19 7-15</inkml:trace>
  <inkml:trace contextRef="#ctx0" brushRef="#br0" timeOffset="28380">5920 7304 1866 0,'0'0'151'15,"0"0"132"-15,0 0-19 16,0 51-38-16,7 20-24 0,13 17-42 16,-1 16-33-16,14 3-32 15,7 15-13-15,-1 3-32 0,0 1-1 16,1-4 25-16,-1-8-7 15,-6-6-20-15,-7-16-19 16,-6-14-13-16,0-12-5 16,-7-22-10-16,-13-44 5 0,7 41 4 15,-7-41-1-15,0 0-3 16,0 0 0-16,0 0-5 16,32-52-4-16,1 1-14 0,0-20-57 15,0 1 13-15,0 11 24 16,0 7 21-16,-7 12 4 15,-26 40 7-15,46-37 3 0,-7 18-1 16,-6 16-2-16,-33 3 2 16,46 18 6-16,-46-18 2 0,40 48-4 15,-21 4 4-15,-12 0 14 16,-20-1-4-16,-7 1 2 16,-19 0 0-16,-20 3-7 15,-1-7-9-15,-5-3 0 16,6-9 0-16,-1-2-58 0,8-12-83 15,6-7-99-15,6-8-169 16,40-7-211-16,0 0-103 0</inkml:trace>
  <inkml:trace contextRef="#ctx0" brushRef="#br0" timeOffset="28816">7070 8091 1835 0,'0'0'277'0,"0"0"-47"0,0 0-54 16,53 29-31-16,-53-29-22 16,46 33-54-16,-46-33-39 0,52 19-8 15,-52-19-9-15,46 4-10 16,-46-4 5-16,40-19-8 15,-40 19 3-15,33-41-3 0,-14 5 9 16,-5-5-9-16,-8-3 6 16,-6-1-3-16,-6 5 2 15,6 40-5-15,-14-41 6 16,14 41-1-16,0 0-5 0,-46 26 30 16,0 22 36-16,0 15-8 15,14 7-31-15,-1 4-12 16,13 0-15-16,7-4 12 0,13-7 1 15,13-4-2-15,7-11-6 16,6-8 3-16,-26-40-8 0,46 37 11 16,0-18-11-16,-7-12 2 15,1-7-10-15,-7-7-143 16,-33 7-140-16,52-37-202 0,-12-4-133 16,-1-14-29-1</inkml:trace>
  <inkml:trace contextRef="#ctx0" brushRef="#br0" timeOffset="29171">7978 6857 1772 0,'0'0'364'0,"0"62"-6"16,0 12-85-16,-6 15-63 15,6 3-27-15,0 8-27 16,6 4-23-16,7-5-8 16,0 1-30-16,1-4-16 0,-1-7-15 15,0-1 27-15,7-10 11 16,6-8-33-16,-6-7-4 0,6-8-28 16,7-10-8-16,-33-45 14 15,52 44-2-15,-6-18-3 16,0-15-3-16,7-11-14 0,6-11-17 15,0-4 4-15,-6-7-4 16,6-4-15-16,-7-3 5 0,-6-5-166 16,-6 9-137-1,-14-5-76-15,-26 30-160 0,0 0-211 16,33-44-125-16</inkml:trace>
  <inkml:trace contextRef="#ctx0" brushRef="#br0" timeOffset="30555">10278 8560 1483 0,'0'0'218'0,"0"0"47"16,-7-37-6-16,7 37-63 16,0 0-81-16,0 0-54 0,0 0-25 15,0 26 137-15,7 33 1 16,0 37-54-16,12 22-45 0,8 15-6 15,-1 0-37 1,7-4-16-16,6-7-8 0,1-11-4 16,-1-15 1-16,0-11-2 15,-6-15-35-15,-6-10-215 0,-8-12-232 16,-6-15-203-16,-13-33-66 16</inkml:trace>
  <inkml:trace contextRef="#ctx0" brushRef="#br0" timeOffset="31112">10094 9336 1428 0,'-7'-37'134'0,"7"37"72"0,0 0 5 15,0 0-49-15,0 0-39 16,0 0-9-16,0 0 15 0,0 0-45 16,0 0-21-16,-39 37 2 15,-7 3 12-15,0 5-26 0,0-1-21 16,7 0-14-16,6-7-3 16,13 0-13-16,0-7 7 15,20-30-7-15,7 37-6 16,-7-37 2-16,33 33 7 0,6-18-104 15,7-4-1-15,0-7-11 16,0-4 29-16,-6 0 47 0,-1 0 4 16,-39 0 22-16,26 0 18 15,-26 0-7-15,0 0 14 0,0 0 4 16,0 0-2-16,0 0-5 16,-33 18 2-16,-6 0 41 0,0-3-1 15,-14-4 0-15,-6-3-15 16,6-1 33-16,1 1-5 15,6-8 19-15,0 0-1 16,0 0 1-16,13-4-7 0,33 4-21 16,-40-11-17-16,8 0-22 15,32 11-1-15,-27-34-13 0,8-3 4 16,12-11-8-16,-6-11-5 16,6-15 5-16,1-7 3 0,6-8-24 15,-7-3-94-15,7 11-67 16,0 11-100-16,-6 14-132 0,6 8-163 15,0 19-115-15</inkml:trace>
  <inkml:trace contextRef="#ctx0" brushRef="#br0" timeOffset="31312">9765 10237 1690 0,'0'0'314'16,"60"44"4"-16,-21-14-60 0,7-15-71 16,0-15-82-16,7-4-50 15,-1-11-34-15,1 4-21 0,-7 0-196 16,-46 11-190-16,46-15-229 16,-46 15-119-16</inkml:trace>
  <inkml:trace contextRef="#ctx0" brushRef="#br0" timeOffset="31476">9641 10429 1500 0,'0'0'175'0,"0"0"30"0,0 0-58 15,0 0-65-15,0 0-156 16,0 0-222-16,0 0-196 15</inkml:trace>
  <inkml:trace contextRef="#ctx0" brushRef="#br0" timeOffset="31712">8701 9713 2014 0,'7'48'389'0,"12"7"-17"16,1 4-59-16,6 0-87 15,-13 8-86-15,-6 7-61 16,-7-1-46-16,-7 1-9 0,-19 0-10 16,-7 0-75-16,-13-4-142 15,-6-7-181-15,-14-4-240 0,7-18-140 16</inkml:trace>
  <inkml:trace contextRef="#ctx0" brushRef="#br0" timeOffset="32103">8018 9875 2195 0,'0'63'273'16,"-14"3"11"-16,-12 5-72 16,-13 2-68-16,-14 1-62 0,-13 0-49 15,-12-4-17-15,-15-7-6 16,1-11-10-16,0-4 10 0,6-11-15 16,1-11-2-16,12-11 7 15,8-15-11-15,12-4-42 0,7-11-33 16,46 15 11-16,-39-40 33 15,12 3 32-15,27 37 5 16,0 0-7-16,0 0 0 16,0 0 1-16,0 0 38 0,0 0 16 15,0 0-1-15,-19 44-22 16,-1 4-14-16,-6 4 1 0,-14 3-7 16,1 4 9-16,-14-3-50 15,-6-1-164-15,0-11-174 0,0-3-158 16,6-11-67-16,7-8 18 15</inkml:trace>
  <inkml:trace contextRef="#ctx0" brushRef="#br0" timeOffset="32324">6991 9724 2073 0,'53'11'312'0,"6"0"7"16,0 4-65-16,0-4-80 16,-6 0-81-16,-14 4-44 0,1-4-36 15,-40-11 3-15,0 0-7 16,0 0-55-16,6 51-142 0,-32 1-192 16,-40 3-205-16,-12 5-132 15</inkml:trace>
  <inkml:trace contextRef="#ctx0" brushRef="#br0" timeOffset="32703">5828 10126 1868 0,'59'19'342'16,"1"-1"-2"-16,-8 4-59 15,-6 1-26-15,-6 2-49 16,-1 1-66-16,-39-26-41 0,39 45-31 16,-6-5-22-16,-33-40-9 15,0 48-21-15,0-48-4 0,-19 45-1 16,19-45 1-16,-53 44-7 16,14-14-8-16,6-12-2 0,33-18 0 15,-46 0 5-15,46 0 6 16,0 0-11-16,-40-33 5 0,21-12-8 15,12 1 8-15,14-11 6 16,6 3-1-16,6-3-5 16,1 3 0-16,0 7-15 15,0 9 11-15,-20 36-27 0,26-37-84 16,-26 37-67-16,0 0-88 16,0 0-141-16,0 0-161 0,0 0-88 15,0 0 21-15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1:00.9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545 782 279 0,'0'0'69'16,"0"0"-6"-16,0 0-1 16,0 0-11-16,0 0 9 0,0 0 6 15,0 0-13-15,0 0-3 16,0 0-18-16,0 0 16 16,0 0-13-16,0 0-10 0,0 0-8 15,0 0 5-15,0 0 11 16,0 0 5-16,46-33 7 15,0 11-18-15,7 0 42 0,13 3-14 16,6 1 18-16,20-4 40 16,13-1-59-16,13 1 5 15,7 0 4-15,0 0 3 16,-7-4-22-16,7 4 8 0,-13-4-25 16,0 4 9-16,-1 3-17 15,-6-3 7-15,1 0-32 16,-8 7 10-16,-12 0-11 0,-8 1 7 15,-12-1-3-15,-7 4 8 16,-6 0-5-16,-7 0 12 0,-13 3-2 16,-33 8-5-16,46-15 4 15,-46 15-16-15,0 0 15 16,39-11 6-16,-39 11-10 0,40-14-4 16,-40 14-8-16,32-11 12 15,-32 11-9-15,40-12 22 16,-7 1-28-16,-7 4 8 15,7 0-3-15,0-1 10 0,6 5-21 16,1-5 17-16,-1 1 7 16,0-1-14-16,7 1 17 0,0-4-20 15,0 3 10-15,0 1 23 16,-6 0-23-16,12-1 0 16,-6 1 0-16,-6 0 3 0,12-1-3 15,1 1 10-15,6 3 3 16,-6-3-21-16,6-1 18 15,-7 1 11-15,8 3-16 0,-8 1-2 16,1-5 9-16,-1 4 1 16,1-3 8-16,-1 3-8 15,1 1-8-15,6-1 2 0,0 0-1 16,0 1-6-16,1-1 0 16,-1 0 28-16,6 4-24 0,-5 0 21 15,-1-4-20-15,-7 4-5 16,7 0 29-16,-6-3-34 0,6-1 24 15,-6 0-19-15,-1 4 22 16,7-3-10-16,7 3-9 16,0-4-12-16,0 4 16 15,-1 0-2-15,1 4-15 0,0-4 39 16,6 3-3-16,-6-3-20 16,6 0 4-16,-6 4 1 0,6-4-11 15,0 4 0-15,-6 3-16 16,13-3 19-16,0 3-3 15,0-3 17-15,-1 0 1 0,8-1 5 16,-1 1-23-16,1 0-3 16,6-1 16-16,0 5 7 0,0-1-23 15,0 4 10-15,0-3-3 16,6 3-16-16,-6 0 5 16,7 0-2-16,-7 4 9 15,6-4 11-15,1 4-2 0,6-4 4 16,0 0-9-16,7 0-4 15,-7 0-15-15,0 4 6 0,0-4 3 16,-6 4 16-16,-1-4-22 16,-12 3 12-16,-1 1 28 0,-6 0-22 15,0 0 2-15,-7-4 0 16,1 7-8-16,5 1-11 0,1-1 8 16,0-3 3-16,-7 3 0 15,7 1-10-15,-6-4 10 16,-1 3 0-16,0 1-3 0,-6-5 3 15,6 5-10-15,-6-1 13 16,0 1 15-16,-1-1-24 16,1 1 6-16,0-1 0 0,-1-3-14 15,1-4 14-15,0 4 4 16,0 3 13-16,6 1-14 0,-6-1-9 16,6 5-6-16,-6-1 12 15,-1 0 0-15,-6-4 7 16,7 1-16-16,0 3 19 0,-7 4-10 15,7 3 0-15,-1 1-14 16,1-1 5-16,0-3 9 0,-7 4 13 16,0-4-2-16,7 0 3 15,-7 3-17-15,-6-3 5 16,-1 4-2-16,1 3-9 16,-7-4-9-16,0 1 10 0,0-4 8 15,0 0-10-15,-7 0 15 16,1-4 16-16,-40-22-24 0,46 26 23 15,-46-26-23-15,32 25 0 16,-32-25 10-16,0 0-4 0,0 0-22 16,40 34 19-16,-40-34 0 15,0 0-11-15,0 0 4 0,39 33 15 16,-39-33-1-16,0 0 11 16,0 0-15-16,33 37-10 15,-33-37 4-15,0 0-6 16,26 41 9-16,-26-41-5 0,0 0-9 15,27 36 30-15,-27-36-13 16,0 0 20-16,19 45-7 0,-19-45-10 16,27 37-6-16,-27-37 9 15,19 37-4-15,-19-37-2 16,0 0 1-16,20 40 7 0,-20-40-11 16,0 0 22-16,0 0-26 15,26 37 22-15,-26-37 1 0,0 0-15 16,0 0 0-16,0 0 5 15,0 0 6-15,0 0 18 16,0 0 20-16,0 0 3 0,0 0-13 16,0 0-19-16,0 0-11 15,0 0-8-15,0 0-19 16,0 0 25-16,7-44-21 0,-7 0 6 16,0-1 0-16,0 5 13 15,-7-5-9-15,1 1 13 0,-1 3-13 16,-6 8 0-16,13 33 0 15,-6-48-8-15,6 48 8 0,-14-44 0 16,14 44-5-16,-6-37-3 16,6 37 4-16,0 0 9 15,-13-41-5-15,13 41-7 16,0 0 12-16,0-40-5 0,0 40 7 16,0 0 0-16,0 0 1 15,0 0-8-15,0 0-8 0,0 0 3 16,0 0 1-16,0 0-2 15,0 0-10-15,0 0 4 0,0 0 17 16,0 0-22-16,0 0 12 16,0 0 12-16,6 44-7 15,7-4 10-15,7 9 2 0,0-1 13 16,6 0 13-16,0-4-12 16,1 0-1-16,-8-3 13 15,-19-41-12-15,40 44-7 0,-40-44-12 16,26 41-7-16,-26-41 4 15,0 0 12-15,0 0 35 16,0 0 0-16,0 0-7 0,0 0-26 16,0 0-11-16,0 0-17 15,0 0 18-15,-39 26-5 0,-7-8 2 16,6-7-12-16,-12 4 13 16,-1 0-6-16,1 0 12 0,12-4-22 15,-6 3 26-15,7-2-23 16,39-12 11-16,-40 14-4 15,40-14 4-15,-46 11-59 16,46-11-104-16,-39 8-147 0,39-8-307 16,0 0-119-16</inkml:trace>
  <inkml:trace contextRef="#ctx0" brushRef="#br0" timeOffset="1924">289 2460 339 0,'0'0'51'0,"0"0"39"16,0 0 4-16,40 3-18 16,-40-3 11-16,52-18-32 0,1-4 29 15,6-1-25-15,7 1-4 16,19 0 9-16,7 0-21 16,26 0 29-16,14-4 30 0,12 7-14 15,7-6-33-15,7 6-14 16,0 4-6-16,-1 1-4 0,1 2-25 15,0 1 17-15,0 8-16 16,-7-5-7-16,0 8 21 16,0 4-27-16,0 0 63 15,7 7-36-15,6 0 16 0,0 4-42 16,-6-1 13-16,6 1 4 16,-6 0-28-16,-7 3 22 15,-6-3-9-15,-1-4 26 0,-6 0-38 16,-6 8 25-16,-14-4 8 15,7-1-16-15,-13 5 31 0,-1-4-49 16,1 3 37-16,-7 1-3 16,-6-5-41-16,6 5 23 0,-6-4 5 15,-7-1-20-15,0 1 24 16,0-4-15-16,-14 4 35 16,1-4-45-16,-13 4 31 15,-7-4-23-15,0 0-14 0,-6 4 56 16,-7-8-47-16,0 8 35 15,0-4-37-15,6 0 15 16,-52-11 4-16,60 15-13 0,-8 0 15 16,-12-4 7-16,6 0-28 15,-46-11 35-15,65 15-32 0,-12-1 9 16,-1 1 20-16,8-7-10 16,-8-1-28-16,-6 0 49 0,7 5-33 15,-7-5-4-15,0 0-4 16,-46-7 2-16,52 19 11 15,-6-8-15-15,-46-11 22 16,46 7-4-16,-46-7-3 0,46 11 9 16,-46-11-18-16,0 0-1 15,46 15 22-15,-46-15-9 0,0 0 7 16,0 0 3-16,0 0-13 16,46 19 20-16,-46-19 31 15,0 0 11-15,0 0-11 0,0 0-3 16,0 0-48-16,0 0 17 15,0 0-11-15,0 0-6 0,0 0 11 16,0 0-67 0,-59-30-1-16,13 4 7 0,46 26 14 15,-46-29 30-15,46 29-14 16,0 0-46-16,-52-48 49 0,52 48-5 16,-33-48 34-16,33 48-8 15,-27-41-16-15,27 41 21 0,0 0 4 16,0 0 3-16,0 0 4 15,0 0-47-15,0 0 59 16,0 0 25-16,0 0 20 0,0 0 24 16,0 0-20-16,0 0 42 15,0 0-17-15,40 44-3 0,-40-44-32 16,46 56-10 0,-7-19 18-16,-39-37-32 0,40 44-14 0,-40-44-8 15,39 41-14 1,-39-41 4-16,33 40 22 0,-33-40-5 15,13 37 25-15,-13-37-7 16,-13 41-41-16,13-41 8 0,-53 48-17 16,1-15-16-16,-7-3-82 15,6-4-105-15,-6-4-136 16,-7-4-71-16,7 1-52 0,0-8 57 16,13 3 30-16</inkml:trace>
  <inkml:trace contextRef="#ctx0" brushRef="#br0" timeOffset="5233">250 3716 635 0,'0'0'103'0,"0"0"5"15,0 0 28-15,0 0 30 16,0 0-18-16,0 0-2 0,0 0-9 15,0 0-47-15,0 0-62 16,0 0 14-16,46-8-30 16,6 1 27-16,1-4-8 0,6 3-23 15,13 1 22-15,7-4 23 16,20 4-20-16,6 7-12 0,26 0-34 16,7 3 5-16,0 5 21 15,13 6 12-15,7 1 18 0,6 4-29 16,1 3 4-1,5 4-16-15,-5 3 9 0,6 1-11 16,-7 3 4-16,0 0-4 16,0 4 12-16,1 0-12 0,-8 4-8 15,1 0 4-15,-7-1 12 16,-6 1-19-16,-14 3-7 0,-6-3 12 16,-7-1 36-16,-12 1-17 15,-1 3-31-15,-7 1 15 0,1-5 24 16,-7 5-27-16,-7-1 2 15,-6 0 1-15,0 4-1 0,-7-7 26 16,7 7 29-16,-7 4 6 16,-6 3-22-16,6 4-18 15,7 0-13-15,-6 1 4 0,12-1 7 16,-6 0-9-16,6 4 23 16,-6-8 1-16,0 0-12 15,-7 1-3-15,7-4-15 0,0 3 8 16,-7-3 35-16,-6-4-41 15,-13-4 11-15,-1 0-5 0,1-7-5 16,-14-3-9-16,-6-9 14 16,-33-25-3-16,33 30-15 0,-33-30 5 15,0 0 5-15,26 30 22 16,-26-30-7-16,0 0-18 0,33 29 3 16,-33-29 0-16,20 30 17 15,-20-30-17-15,19 33-7 16,-19-33 4-16,0 0 10 0,33 37-7 15,-33-37 8-15,27 37-8 16,-27-37-7-16,0 0 14 0,32 29 6 16,-32-29-8-16,0 0-11 15,0 0 6-15,0 0 13 0,0 0 17 16,0 0 19-16,0 0-23 16,0 0-19-16,0 0-2 15,7-29-5-15,-14-8 7 0,-6-11-19 16,0 0-23-16,-7-8-4 15,-6 5-9-15,6-5 21 0,7 1 9 16,-6 7-1-16,5 7 16 16,14 41 13-16,-19-44-10 15,19 44-15-15,0 0 7 0,-13-33 8 16,13 33-9-16,0 0 17 16,0 0 6-16,0 0-6 0,0 0 4 15,0 29 21-15,6 8 32 16,1-4-3-16,6 4 18 0,0 4-14 15,7-4-20-15,-1 0-4 16,1 0-3-16,0-4-3 0,0-3-13 16,-20-30 9-16,13 29-11 15,-13-29-3-15,0 0 1 16,0 0-2-16,13 33 11 16,-13-33 13-16,-7 34-12 0,7-34-20 15,-39 44-9-15,-7-7 2 16,0-8-6-16,-7-6-26 0,14-1-138 15,-1-7-186-15,1-1-221 16,0-6-138-16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2:54.2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21710 925 462 0,'0'0'165'0,"26"-15"-19"15,-26 15-27-15,0 0-28 0,0 0 26 16,0 0 23-16,0 0 16 16,0 0 25-16,0 0 56 15,0 0-63-15,20 33-27 0,-7-3-21 16,0-1-37-16,-6 5-27 16,6-1-21-16,-6-4-11 0,12 5-16 15,1-8-14-15,-20-26 8 0,33 29 9 16,-7-10-17-16,-26-19 8 15,0 0-1-15,0 0 4 0,0 0-14 16,0 0 8-16,0 0-2 16,0 0 3-16,-39-4-2 0,13-7-9 15,26 11 1-15,-40-19 10 0,40 19 8 16,-46-11-10-16,13 11 16 16,-6 11 75-16,-1 15 36 15,-6 4 1-15,7 3-4 0,-7 8-24 16,7 7-9-16,6 0-5 0,6 0-19 15,-5-8-18-15,5 5-21 16,1-12-28-16,26-33 6 0,-39 41 1 16,12-16-28-16,-6-6-71 0,-6-12-61 15,6-3-107-15,-6-8-114 16,39 4-128-16,-33-7-151 0,33 7 52 16</inkml:trace>
  <inkml:trace contextRef="#ctx0" brushRef="#br0" timeOffset="200">21684 1708 1897 0,'0'0'279'0,"0"0"-58"16,0 0-103-16,0 0-62 15,0 0-42-15,0 0-184 0,0 0-175 16,0 0-222-16,20-30-103 16</inkml:trace>
  <inkml:trace contextRef="#ctx0" brushRef="#br0" timeOffset="508">20994 670 1545 0,'0'0'306'0,"0"0"4"16,0 0-39-16,0 0 27 0,0 0-43 15,0 0-57-15,20 48-23 0,-7 0-42 16,-7 4-20-16,-6 7-54 16,7-8-17-16,-7 9-27 0,0-1-1 15,6 4-6-15,1-12-53 0,0 1-140 16,-1-11-150-16,-6 3-208 16,-6-11-227-16,-1 0-12 0</inkml:trace>
  <inkml:trace contextRef="#ctx0" brushRef="#br0" timeOffset="1224">20659 1098 1301 0,'0'0'373'0,"0"0"7"16,0 0-97-16,0 0-107 0,0 0-53 15,0 0-41-15,19 37 15 16,-12-7-20-16,-7-30-38 16,-13 41 1-16,0-1-26 0,13-40-4 15,-33 33-19-15,33-33 9 0,-40 23-11 16,14-5 6-16,26-18-30 15,-39 8-49-15,39-8-2 0,-27-8 3 16,27 8-2-16,-19-33 17 16,19 0 19-16,0 7 18 0,0 26 16 15,13-34 18-15,-13 34-15 0,6-29 12 16,-6 29 7-16,0 0-15 16,0 0 78-16,0 0-2 15,0 0-10-15,0 0 7 0,0 0-10 16,0 0-8-16,-32 29-21 0,32-29-3 15,-40 30-23-15,7-15 9 16,0 0-9-16,33-15 4 0,-39 7-50 16,39-7-23-16,-26-7-30 0,26 7-25 15,0 0 23-15,-20-30-13 16,20-7 5-16,0 37-12 0,20-52 41 16,-1 12 32-16,-19 40 40 0,0 0 4 15,0 0-8-15,0 0 12 16,0 0 3-16,0 0 51 0,0 0 55 15,0 0 13-15,0 0-14 16,0 0 18-16,-39 22-10 0,6 0-6 16,33-22 0-16,-39 15-7 15,-1-8-12-15,7-3-5 0,33-4-13 16,-46-7 4-16,20-1-9 16,26 8-5-16,0 0-11 0,-33-37-13 15,7 0-28-15,13 4 7 0,6-4-6 16,1-4-16-16,6-7 4 15,6 0 4-15,7 0-4 0,1 4-5 16,-1 3-37-16,-7 4-89 0,7 8-144 16,-13 29-143-16,0 0-237 15,0 0-63-15</inkml:trace>
  <inkml:trace contextRef="#ctx0" brushRef="#br0" timeOffset="1996">19620 932 1425 0,'7'45'332'0,"-7"-45"-1"0,0 33-42 15,0-33-59-15,7 29-87 0,-7-29-46 16,0 0-44-16,0 0-12 15,-20 30-22-15,20-30-5 0,0 0-12 16,-40 33 8-16,40-33-10 0,-32 15-57 16,32-15-30-16,0 0-65 15,0 0-4-15,0 0 11 0,0 0-3 16,-27-48 12-16,14 18 63 0,13 30 28 16,0-40 6-16,0 40 24 15,0 0 10-15,0 0 14 0,0 0 1 16,0 0-10-16,0 0 41 15,-39-4 63-15,39 4 9 0,-40 26-20 16,40-26-12-16,-26 26-2 16,26-26-18-16,0 0-35 0,-39 29 12 15,39-29-12-15,0 0 19 16,0 0-23-16,-27 30-13 0,27-30-1 16,-33 7-20-16,33-7 20 0,0 0-8 15,-32-11-11-15,32 11 7 16,0 0-6-16,-20-37 10 0,7 8 4 15,13 29-9-15,6-30-5 0,-6 30 4 16,0 0 3-16,0 0 8 16,0 0-17-16,0 0 17 0,0 0-2 15,0 0-10-15,0 0 18 0,0 0 1 16,0 0 10-16,0 0 6 16,0 0 7-16,0 0 14 15,0 0 22-15,0 0 5 0,7 30 3 16,-1-1 24-16,1 1-27 0,-7 7-25 15,-7-4 12-15,7 8 4 16,-6 7-22-16,-1 0-21 0,-6-4-4 16,0-3-11-16,-7-4 14 15,-6-4-6-15,-7-4-9 0,-6-6-14 16,-7-5 3-16,0-11 6 0,0-7-10 16,-7-3 10-16,1-12-16 15,12-7 19-15,7-8-14 16,7-7-1-16,0-11 2 0,13-15-12 15,6-3 10-15,14-4 9 0,6-4-14 16,0 7 14-16,7 8-11 16,6 19 2-16,-6-1-10 0,-20 41-16 15,32-37-75-15,-32 37-112 0,46-33-176 16,-46 33-204-16,40-15-139 16</inkml:trace>
  <inkml:trace contextRef="#ctx0" brushRef="#br0" timeOffset="2305">18024 466 1542 0,'0'0'359'16,"0"0"44"-16,0 0-40 15,0 0-80-15,26 44-75 16,-13 8-39-16,0 8-51 0,-6 3-40 16,-1-1-34-16,7-14-19 0,1 19-11 15,-8-4-58-15,7-8-112 16,-6 4-151-16,-7-14-195 0,0-12-248 15,-7 4-35-15</inkml:trace>
  <inkml:trace contextRef="#ctx0" brushRef="#br0" timeOffset="2816">17800 880 1719 0,'0'0'343'16,"33"-7"20"-16,-33 7-52 0,0 0-103 15,20 37-79-15,-20-4-71 0,0-3-23 16,0-30-6-16,-27 40-18 16,1-10-11-16,26-30 2 0,-52 26-13 15,19-4 2-15,-7-11-25 0,40-11-22 16,-33 4-10-16,33-4 8 15,-39-11 3-15,39 11 32 16,-26-30-20-16,26 30 19 0,-13-44 3 16,13 44 10-16,0-30 11 15,0 30-10-15,0 0 10 0,0 0 15 16,0 0 10-16,0 0 26 0,26 37-6 16,-13 4-1-16,-6 0 34 15,-1 10 1-15,1-6-2 0,-14 3-17 16,1 0 1-16,-8 0-16 0,-18-11-33 15,-1 0 2-15,-13-15-6 16,-7 0-4-16,-6-11-1 0,-7-4 0 16,1-10 3-16,5-5-13 15,1-14 15-15,7-4-16 16,12-11 11-16,1-11-3 0,6-7-13 16,13-8 13-16,7-11-6 0,13 11-5 15,13-3-1-15,0 18 4 16,20 7-41-16,7 4-87 0,12 4-117 15,1 7-168-15,6 15-179 0,-6 18-53 16</inkml:trace>
  <inkml:trace contextRef="#ctx0" brushRef="#br0" timeOffset="2985">17458 1756 1786 0,'46'11'430'0,"7"-3"-76"16,6-8-116-16,-6-8-111 0,6 1-67 16,0-8-65-16,0-11-193 15,-13-3-269-15,-6-8-242 0,-21-8-58 16</inkml:trace>
  <inkml:trace contextRef="#ctx0" brushRef="#br0" timeOffset="3192">17025 629 2244 0,'0'0'373'0,"0"0"-94"15,0 0-114-15,0 0-79 0,-7 33-35 16,7-33-24-16,0 0-102 0,0 0-190 15,0 0-212-15,0 0-224 16,0 0-73-16</inkml:trace>
  <inkml:trace contextRef="#ctx0" brushRef="#br0" timeOffset="3664">16072 1028 1801 0,'0'0'238'15,"13"41"-3"-15,7-12-55 0,-20-29-86 16,33 26-41-16,-1-7-16 16,1-4-19-16,-33-15-28 0,33 7 23 15,0-7-18-15,-33 0-25 16,0 0-34-16,0 0 15 0,33-37 28 15,-33 37 14-15,20-52-22 16,-14 4 13-16,-6 11 30 0,-6 0-22 16,6 37 8-16,-14-33 4 0,14 33 20 15,0 0 14-15,-39-7 66 16,0 21 36-16,-1 12-12 0,7 11-1 16,0 0-27-16,1 4 9 0,5 7-28 15,1-7 2-15,-7-1-18 16,7-7-24-16,-7-3-9 0,33-30-1 15,-46 33-2-15,13-18 6 16,-6 0-9-16,39-15-6 16,-33 0 7-16,33 0-10 0,-33-15-13 15,33 15 12-15,-20-37-14 0,14-7 27 16,12 7-46-16,7-11 3 16,1 0-28-16,5 3-69 0,8 8-83 15,-8 1-75-15,-19 36-147 0,0 0-206 16,20-45-97-16</inkml:trace>
  <inkml:trace contextRef="#ctx0" brushRef="#br0" timeOffset="4076">15277 869 1363 0,'0'0'454'0,"0"0"-8"16,6 37-66-16,7-3-89 0,-13 3-92 16,0 7-71-16,-6-7-34 15,-7 3-26-15,-14 1-35 0,-12-4-27 16,0-7-1-16,-7 3-5 0,-13-11-19 16,6 0-27-16,0-7-11 15,1-11-33-15,6-8-2 16,6-3 6-16,8-8-12 0,32 15 10 15,-27-48 21-15,21 0 27 0,12 7 14 16,7 8 5-16,-13 33 0 16,20-37 24-16,-20 37-14 0,0 0 11 15,40-8 46-15,-40 8 26 16,32 23 43-16,-5 10-9 0,-14 0 3 16,-7 8-12-16,-12-1-10 0,-1 1-20 15,-12 3-28-15,-8-10-27 16,-6 6 2-16,-13-6-29 0,-6-12-71 15,-1 4-87-15,1-15-149 16,-1 0-173-16,1-19-184 0,6 5-25 16</inkml:trace>
  <inkml:trace contextRef="#ctx0" brushRef="#br0" timeOffset="4270">15001 455 1655 0,'59'-8'318'0,"0"1"-103"16,13-1-117-16,-6 5-48 0,-7-5-46 16,0 1-236-16,-6-8-235 15,-14 4-132-15</inkml:trace>
  <inkml:trace contextRef="#ctx0" brushRef="#br0" timeOffset="4504">14377 403 1997 0,'0'0'356'16,"-7"55"-50"-16,7 1-82 16,7 3-105-16,-1 5-51 0,7-2-27 15,0 9-35-15,-6-9-95 0,-7-2-144 16,-7-5-174-16,-12 4-212 16,-21-4-54-16</inkml:trace>
  <inkml:trace contextRef="#ctx0" brushRef="#br0" timeOffset="5100">13949 747 1627 0,'0'0'367'0,"0"0"20"16,0 0-88-16,0 0-82 0,40 41-96 15,-40-41-56-15,20 48-37 16,-14 0-12-16,-6 0-8 0,-13-7-1 16,0-4-1-16,-13 0-31 0,-7-8-41 15,0-7-24-15,0-7 2 16,-6-11-21-16,6-4-5 16,-13-11-9-16,6-8 46 0,14-10 28 15,0-12 12-15,-1-3-5 16,8-4 29-16,-8 0 13 0,8 7 0 15,-1 0 12-15,20 41-1 0,0 0-11 16,-39-3 78-16,39 3 3 16,-40 26-5-16,14 0 3 0,13 10-14 15,0 1-11-15,6-3-31 0,14-5 15 16,-1 8-22-16,-6-37-5 16,26 33-1-16,-26-33-15 0,27 26 18 15,-27-26-10-15,0 0-9 16,0 0 21-16,0 0-10 15,0 0-16-15,0 0 8 0,0 0-6 16,0 0-5-16,-40-7 3 0,-6-8-17 16,-6 8 30-16,-1-4-9 15,-6 3 7-15,0 16 6 0,0 3-18 16,-7 11 22-16,7 7 42 0,0 16 9 16,6 6 38-16,1 5-25 15,12 10-23-15,7 1-18 0,14-4-25 16,5 11 6-16,21-12-7 15,13 5-5-15,6-12-2 16,13-7-6-16,7-6-70 0,0-20-125 16,0-3-138-16,-6-8-202 0,-1-19-63 15,-6-3-21-15</inkml:trace>
  <inkml:trace contextRef="#ctx0" brushRef="#br0" timeOffset="5305">13305 543 1540 0,'-13'-37'343'0,"13"37"46"16,0 0-49-16,0 0-116 16,0-26-123-16,0 26-47 0,0 0-17 15,0 0-33-15,0 0-132 0,40-14-131 16,-40 14-165-16,0 0-111 15,33 26-14-15,-33-26 29 0</inkml:trace>
  <inkml:trace contextRef="#ctx0" brushRef="#br0" timeOffset="5477">13108 1649 1651 0,'33'22'393'15,"0"-7"17"-15,6-4-104 16,1-4-149-16,6-7-79 0,0-3-33 16,0-5-108-16,-7-7-174 0,-39 15-269 15,46-18-172-15</inkml:trace>
  <inkml:trace contextRef="#ctx0" brushRef="#br0" timeOffset="6732">11853 965 1442 0,'0'0'271'15,"0"0"27"-15,0 0-22 0,0 0-83 16,0 0-97-16,0 0-40 15,0 0-26-15,0 0-12 0,33 0-6 16,-33 0 0-16,39 8-12 16,-39-8 0-16,33 4-6 15,-33-4 17-15,0 0-15 0,0 0 6 16,46-12 1-16,-46 12-13 0,0 0 10 16,40-40-13-16,-40 40 13 15,19-41-6-15,-19 41-1 0,14-40 4 16,-14 40 14-16,0 0-11 0,0 0-9 15,0 0 16-15,0 0-10 16,-53 7 11-16,14 0-1 0,-1 4 2 16,40-11-9-16,-52 26 23 15,6-7-11-15,0-5 1 0,13-2-13 16,-7-1-6-16,7-8 2 0,1-6-1 16,32 3 8-16,-40-8 4 15,40 8-13-15,-33-26-5 0,20-7-3 16,13 33-8-16,7-40-3 15,-1 3 22-15,-6 37-11 0,7-37-2 16,-7 37 16-16,0 0-10 16,0 0 14-16,0 0-10 0,0 0 18 15,0 0 8-15,0 0-20 0,-20 33 8 16,0 0-6-16,-6-3 12 16,26-30-18-16,-33 37 8 0,33-37-10 15,-33 37 6-15,33-37 15 16,-32 29-25-16,32-29 14 0,0 0 1 15,-40 8-14-15,40-8 5 0,0 0-11 16,0 0 24-16,-33-37-14 16,20 0 0-16,0 11-6 15,13 26 16-15,-7-33 7 0,7 7-12 16,0 26-9-16,0 0 5 0,0 0 13 16,0 0-13-16,-39 18 29 15,6 8-25-15,0-4-6 0,0 11 15 16,33-33-3-16,-46 41 10 15,0-8-16-15,7-7 20 0,6-7-15 16,-6-1 5-16,7-7-15 0,32-11 15 16,-33 11-10-16,7 0 2 15,26-11-2-15,0 0-5 0,0 0 5 16,0 0-11-16,0 0 16 16,0 0-16-16,45-11 8 0,1 4-15 15,0 3 18-15,-7 4-9 16,-6 4-5-16,-33-4 32 0,39 22-41 15,-39-22 23-15,14 33-10 0,-14 4 17 16,-20-4-7-16,-6-7 0 16,-7 0 0-16,-7-4 0 0,-6 1 9 15,-6-5-16-15,-6 1 7 16,-2-8-6-16,1-4 11 0,7-11-17 16,6 1 12-16,6-12-32 0,1 0-20 15,19-18-17-15,0 0 29 16,20-12-14-16,7-7 28 15,6 4 10-15,0 8-2 0,7 3 0 16,-7 7 18-16,-13 30-9 0,0 0 22 16,0 0-8-16,0 0-5 15,0 0 8-15,0 0 15 0,7 37-15 16,-14 4 12-16,-13 0 12 16,-6-5-3-16,-7 1-25 0,0 0 18 15,-13-3-15-15,7-1 1 0,0-11-4 16,-1-3-8-16,1-1 17 15,6-14-2-15,33-4-25 16,-40 0 25-16,40 0-11 0,-39-8-3 16,39 8 12-16,0 0-23 0,-33-22 32 15,33 22-24-15,0 0 0 16,0 0 13-16,0 0 66 0,-39 4 46 16,39-4-11-16,-27 48 42 15,1 4-8-15,-7 7-14 0,0 7 10 16,-13 1-31-16,0 3-14 0,-6-4-24 15,-14-2-30-15,-6-1-11 16,0-8-19-16,-1-7-14 0,-6-3-19 16,7-16-122-16,0-7-86 0,6-14-153 15,14-12-198-15,12-7-187 16</inkml:trace>
  <inkml:trace contextRef="#ctx0" brushRef="#br0" timeOffset="6993">11301 340 1808 0,'0'0'275'16,"20"-22"-4"-16,-20 22-66 15,0 0-88-15,0 0-42 0,0 0 40 16,20 7-40-16,-20-7-15 16,0 0-45-16,13 41 2 0,-13-4-97 15,-7 0-131-15,7-37-206 0,-26 48-186 16,-7-11-64-16</inkml:trace>
  <inkml:trace contextRef="#ctx0" brushRef="#br0" timeOffset="7185">10579 618 1578 0,'0'0'448'0,"0"0"-50"16,0 0-92-16,0 0-146 0,0 0-65 15,0 0-57-15,0 0-13 16,0 0-146-16,33 19-141 0,-33-19-185 15,0 0-189-15,0 0-103 16</inkml:trace>
  <inkml:trace contextRef="#ctx0" brushRef="#br0" timeOffset="7780">9646 466 1461 0,'0'0'382'0,"0"0"8"16,0 0-65-16,0 0-98 15,20 59-50-15,-7 4-71 0,0 0-19 16,-13 8-22-16,-6-1-40 16,-14 4 0-16,0-8-17 0,0 4-5 15,-19-11-3-15,6-7 0 0,-6-7 7 16,-1-9-7-16,-6-17-31 15,13 3-1-15,-6-18-35 16,0-12 17-16,12-3 3 0,-6-15 3 16,1-3 22-16,5-8 11 0,-6 4 4 15,7-4 3-15,-7 0 4 16,33 37-9-16,-33-19 9 0,1 12-5 16,32 7 19-16,-53 26-21 15,20 14 30-15,7 5-16 0,13 3 3 16,0 4-6-16,6-4 8 0,7 7 0 15,7-14-8-15,6-1-7 16,-7-3 0-16,7-11 3 16,-13-26 9-16,14 22-6 0,-14-22-6 15,0 0 11-15,0 0-14 0,0 0 0 16,0 0 15-16,0 0-9 16,-27-29-12-16,-6 7-5 0,-13-4 14 15,0-4-9-15,0 4-2 0,-6 8 10 16,-7 10 7-16,6 8 7 15,1 12-13-15,-8 10 20 0,15 18 16 16,-8 8 38-16,14 8-16 0,-7 7-12 16,13 3 9-16,13 12-18 15,13-12-26-15,7 9 8 0,7-12-16 16,13 3 10-16,-1-14-46 16,8-15-137-16,-1-7-135 15,-26-30-196-15,39 22-151 0,-39-22-31 16</inkml:trace>
  <inkml:trace contextRef="#ctx0" brushRef="#br0" timeOffset="7961">8601 659 1624 0,'0'-26'321'0,"0"26"33"0,0 0-44 15,0 0-152-15,0 0-77 0,0 0-109 16,7-30-136-16,-7 30-130 16,0 0-208-16,0 0-120 0</inkml:trace>
  <inkml:trace contextRef="#ctx0" brushRef="#br0" timeOffset="8137">8293 1934 1498 0,'72'8'332'0,"0"-19"1"15,13-8-112-15,1-7-102 0,6-7-64 16,0-4-44-16,0-4-159 0,0 7-194 16,-7-10-153-16,-6-8-81 15</inkml:trace>
  <inkml:trace contextRef="#ctx0" brushRef="#br0" timeOffset="8392">9988 30 1213 0,'0'0'257'0,"0"0"49"0,33-30-20 15,-33 30-43-15,0 0-89 0,0 0-20 16,0 0-2-16,0 0 1 16,0 0-57-16,-33 33-38 0,-7 8-5 15,-6 0-11-15,-13 3-22 0,-13 4-15 16,-7 4-87-16,-6 3-105 16,-7 8-136-16,-7-4-178 15,-6 8-78-15</inkml:trace>
  <inkml:trace contextRef="#ctx0" brushRef="#br0" timeOffset="9256">7445 1346 547 0,'0'0'149'0,"0"0"36"15,0 0 39-15,0 0-4 0,0 0-24 16,0 0-9-16,0 0 21 16,0 0 7-16,0 0-26 0,0 0-46 15,0 0-57-15,0 0-39 0,0 0-8 16,13-37-20-16,-13 37-4 15,13-48-8-15,-6 0-10 0,-1 7-3 16,7-3 0-16,1 7-4 0,5 0 5 16,-19 37 5-16,27-37 0 15,-27 37-11-15,0 0 11 16,46-26 12-16,-14 23-18 0,1 6-1 16,-6 8 7-16,-27-11 0 0,39 26 0 15,-6 4 3-15,-33-30 1 16,39 29-9-16,-39-29 2 0,33 26 3 15,-33-26 0-15,0 0 3 16,0 0 10-16,33 22-1 0,-33-22-8 16,0 0-4-16,0 0 6 0,0 0 0 15,0 0-3-15,0 0-7 16,0 0 7-16,-39 30-11 0,-7-8-1 16,-7 4 12-16,-6-4-3 0,-7-3-5 15,0 10 17-15,-6-10-19 16,0 7 7-16,0-8-6 15,-1-7-5-15,14-4 22 0,0-7-11 16,13-3 9-16,7-8-14 0,6-4 5 16,0-18-5-16,20 3-12 15,0-7 20-15,6 8-21 0,14-5 18 16,-7 34-19-16,13-40 25 0,-13 40-21 16,0 0 17-16,39-8 7 15,-39 8-6-15,33 22 6 0,-33-22-9 16,26 45 20-16,-13-1-10 0,-19-3-1 15,-1-8-9-15,-6 8 3 16,-13-4-3-16,6 0 8 16,-13-8-11-16,0-3 14 0,1-4-5 15,-1-11-3-15,-7 0-3 16,14-11 0-16,26 0-5 0,-39-29 0 16,12 3 1-16,8-18-12 0,19 3 16 15,0-3-4-15,0-1 7 16,0 5-3-16,0 40-17 0,0-30 22 15,0 30 4-15,0 0-13 0,0 0 4 16,0 0 29-16,-14 55-13 16,-5-3-11-16,-14 4-8 0,0 3 13 15,-13-4-13-15,0 4-45 0,-7-3-125 16,1-1-184-16,6-7-146 16,-7 0-74-16</inkml:trace>
  <inkml:trace contextRef="#ctx0" brushRef="#br0" timeOffset="9524">6926 1883 1411 0,'33'-26'277'0,"6"0"68"16,0 0-56-16,-6-4-57 15,7 11-83-15,-1-3-37 0,-6 7-25 16,0 11-5-16,0 4-5 0,-33 0 4 16,33 30-17-16,-14 0-12 15,-6 11-27-15,-13 7-20 0,-6-7-5 16,-7 7-46-16,0-7 46 0,13-41-325 16,-33 48-131-16,33-48-151 15,-53 36-3-15,14-2 45 0</inkml:trace>
  <inkml:trace contextRef="#ctx0" brushRef="#br0" timeOffset="9738">7077 495 994 0,'46'-11'274'0,"0"0"-8"0,13 4-42 16,-6-1-99-16,6 1-59 16,0 3-27-16,-13 1-32 0,0-1-134 15,-46 4-150-15,46 11-105 16,-46-11-104-16</inkml:trace>
  <inkml:trace contextRef="#ctx0" brushRef="#br0" timeOffset="9977">6032 1342 1194 0,'0'0'272'0,"0"0"62"15,33 0 15-15,-33 0-66 0,0 0-66 16,6 41-81-16,-6 3-56 15,-19 8-35-15,-14 3-20 0,-7 5-6 16,-12 2-26-16,-7 1 9 0,-7 4-83 16,0-11-139-16,-6 3-197 15,6-7-133-15,1-11-46 0</inkml:trace>
  <inkml:trace contextRef="#ctx0" brushRef="#br0" timeOffset="10436">5342 928 1082 0,'0'0'219'15,"0"0"62"-15,0 0-1 0,39-7 59 16,-39 7-65-16,0 0-86 15,0 41-63-15,-6 3-18 0,-14 0-15 16,0 1-37-16,-12 3-30 0,-14 0-5 16,6-4-4-16,1 0-21 15,-7-3 11-15,6-11-9 16,-6 3 0-16,13-18-1 0,-13-1-15 16,14-6-43-16,32-8-12 15,-33-22 14-15,33 22 2 0,-20-37 13 16,20 0 11-16,13 4 16 0,0 3 18 15,-13 30-3-15,33-30 12 16,0 19-9-16,-33 11-8 0,33 8 19 16,-33-8-14-16,33 40 7 0,-20 1 6 15,-20 14 70-15,-6-3 9 16,-7 7-15-16,-6 0-42 16,-20 4 5-16,-6 0-23 0,-8 4 0 0,-5-5-18 15,-14-2 4-15,13-8-76 16,0-11-99-16,1-8-121 15,19-7-148-15,13-19-119 0,33-7-14 16</inkml:trace>
  <inkml:trace contextRef="#ctx0" brushRef="#br0" timeOffset="10688">4948 1894 1546 0,'0'0'338'0,"0"0"43"16,26-8-71-16,-26 8-86 0,39-7-64 15,-6 7-69-15,-6 0-36 0,-27 0-7 16,39 7-9-16,-39-7-5 16,0 0-23-16,33 48 0 0,-20 0-2 15,-20 0 6-15,-19-3-52 0,-7-1-79 16,-6-7-83-16,-14 0-137 15,-6 11-103-15,7-18-101 0,-1-12-17 16</inkml:trace>
  <inkml:trace contextRef="#ctx0" brushRef="#br0" timeOffset="11108">4455 458 1001 0,'0'0'144'0,"0"0"66"16,0 0 38-16,0 0 11 0,0 0-51 16,0 0-42-16,-13 56-35 0,13 7 1 15,-7 8 5-15,7 6-40 16,-6 8-35-16,-8 0-17 15,-5 8 10-15,-1-5 7 0,-6 16 11 16,-1-5-19-16,-5-2-6 0,-1-9-18 16,0-10-8-16,-7-1-1 15,8-18-15-15,5-10 10 0,1-9-20 16,6-6 8-16,20-34 5 0,0 0-1 16,0 0 3-16,-39 8-6 15,39-8 2-15,-26-23-1 0,6-22-9 16,20-18-2-16,0-3 10 0,6-15-13 15,8-4 4-15,5 7 11 16,-6 8-5-16,1 7-32 16,-8 15-68-16,7 15-103 0,-13 33-130 15,0 0-221-15,0 0-102 0,0 0-35 16</inkml:trace>
  <inkml:trace contextRef="#ctx0" brushRef="#br0" timeOffset="11393">3285 947 1144 0,'0'0'215'0,"0"0"46"15,0 0 97-15,0 0-23 16,0 0-60-16,33 22-75 0,-13 15-44 15,-1 0-34-15,1-4-51 0,0 8-22 16,-14 7 23-16,-6 7-34 16,-6 1-20-16,-14 3-11 0,-6 4 6 15,-14 11-13-15,-6-12-85 0,0 1-90 16,-13-11-97-16,0-8-123 16,0-10-124-16,13-12-59 15,-7-11 5-15</inkml:trace>
  <inkml:trace contextRef="#ctx0" brushRef="#br0" timeOffset="11640">2989 355 1192 0,'0'0'275'0,"7"-37"57"0,-7 37-16 16,0-30-97-16,0 30-107 0,0 0-54 15,0 0 130-15,0 0-28 16,13 52-60-16,-6 18-39 16,-7 12-37-16,-7 17-15 0,1 6 5 15,-1 9-4-15,-19 4 2 0,-1 1-64 16,-12-8-127-16,0 3-166 16,-14-3-144-16,7-8-88 0,-7-7 30 15</inkml:trace>
  <inkml:trace contextRef="#ctx0" brushRef="#br0" timeOffset="11857">2424 1298 1644 0,'0'0'248'0,"0"0"49"15,0 0-24-15,0 0-93 16,0 0-80-16,-26 41-54 0,-7-4-27 15,13 11 0-15,-6-4-6 0,-7 4-90 16,7 4-106-16,-7-1-92 16,0 1-35-16,7-8-77 0,0-7 23 15,26-37 36-15,-46 49 7 0</inkml:trace>
  <inkml:trace contextRef="#ctx0" brushRef="#br0" timeOffset="12335">2135 651 821 0,'0'0'169'16,"0"0"76"-16,0 0-13 0,0 0-53 15,0 0-43-15,0 0 15 16,0 0-2-16,-39 48-43 0,6 0-42 15,0 8-30-15,7-1-11 0,6 8-16 16,7-4-2-16,6-3 7 16,1-1-8-16,12-7-7 15,1-7 13-15,13-8-10 0,-20-33 10 16,19 37-13-16,-19-37 17 0,0 0-23 16,0 0 18-16,0 0-9 15,0 0 17-15,0 0-30 0,0 0 22 16,0 0-18-16,-39 11 16 0,-14-11-4 15,1 0-10-15,-7 0 27 16,0 0 15-16,6 15 28 0,-6 3 49 16,6 4-35-16,1 8 30 0,6 0 6 15,6 10-32-15,7 5-14 16,7 3-6-16,0 0-23 16,6 3 2-16,14 1 15 0,-1 0-24 15,7-4-5-15,7 8-7 0,-1-8 2 16,7 0-21-16,0 0 2 15,-6-7 5-15,6-4-42 0,-13-37-129 16,7 40-181-16,-7-40-211 0,13 41-120 16,0 0-53-16</inkml:trace>
  <inkml:trace contextRef="#ctx0" brushRef="#br0" timeOffset="12517">1629 2385 1739 0,'40'-26'339'0,"-1"-3"21"0,7 14-96 15,0-11-88-15,13 0-96 0,0 4-36 16,-6-4-61-16,-14 4-147 16,-39 22-178-16,0 0-271 0,0 0-114 15</inkml:trace>
  <inkml:trace contextRef="#ctx0" brushRef="#br0" timeOffset="13072">558 1290 508 0,'0'0'169'15,"0"0"23"-15,0 0 10 0,0 0-3 16,0 0 0-16,-6-30 8 15,6 30-79-15,19-44-44 0,1 0-29 16,13 7-26-16,0-11-10 0,0 0-2 16,-7 3-11-16,0-3-6 15,0 0 3-15,1 4 23 0,-21-4-23 16,1 7-8-16,-7 1 5 16,-7 3 7-16,-12 7-5 15,19 30-2-15,-40-29-6 0,1 6 13 16,6 8-7-16,-7 4-23 15,8 11 10-15,32 0 13 0,-33 3 0 16,33-3-4-16,0 0 4 0,0 0 16 16,-33 46 45-16,26-6 62 15,7 8 1-15,7 4-1 0,-1 0-51 16,8 7 27-16,-8-4-51 16,7 4-18-16,-6-7-18 0,6 0 12 15,-13 3-15-15,7 8-15 0,-7-8 10 16,-7 5 5-16,0-12-53 15,-6 0-195-15,0 0-160 16,0-8-127-16,0 1-46 0</inkml:trace>
  <inkml:trace contextRef="#ctx0" brushRef="#br0" timeOffset="13400">657 1878 1988 0,'0'0'335'15,"0"0"-35"-15,0 0-83 0,19 15-79 16,-19-15-46-16,0 0-48 16,0 0-21-16,0 0-16 0,0 0 1 15,0 0-8-15,0 0 10 0,0 0 24 16,0 0 32-16,0 0-2 15,0 0-27-15,0 0-16 0,0 0 28 16,0 0-9-16,0 0-3 16,-26-7-9-16,0 7-14 0,26 0-14 15,0 0 5-15,0 0-5 0,0 0-4 16,0 0-100-16,0 0-104 16,0 0-149-16,0 0-207 0,0 0-160 15,0 0-69-15</inkml:trace>
  <inkml:trace contextRef="#ctx0" brushRef="#br0" timeOffset="14065">295 1065 667 0,'0'0'126'0,"0"0"-37"16,0 0-20-16,0 0-5 16,-33-23 17-16,33 23-11 0,0 0-2 15,-6-37-19-15,6 37 2 16,6-33 32-16,-6 33 7 15,20-40 13-15,6 6 10 0,-6 1-1 16,0 0-15-16,0 3-14 0,-7 4-10 16,-13 26-28-16,19-33 15 15,-19 33 3-15,0 0-1 0,7-29-24 16,-7 29-9-16,0 0-23 16,0 0-6-16,0 0 16 0,0 0-28 15,0 0 7-15,0 0-12 16,0 0-77-16,0 0-88 0,0 0-55 15,0 0-87-15,0 0-81 0,0 0 13 16</inkml:trace>
  <inkml:trace contextRef="#ctx0" brushRef="#br0" timeOffset="14812">197 1057 440 0,'0'0'106'15,"0"0"8"-15,0 0-21 16,26-7-21-16,-26 7-21 0,26-15-21 15,-26 15-19-15,33-18 2 16,-33 18-13-16,26-30 10 0,-12-3 1 16,-1 0 6-16,-13 33-4 0,0-37-5 15,0 3 34-15,0 5-14 16,0 29 3-16,-13-33-44 0,13 33 23 16,-14-30 9-16,14 30 15 15,0 0-19-15,-39-22-15 0,39 22 16 16,-26-8-21-16,26 8-4 15,-33 0 11-15,33 0-6 16,0 0 8-16,-40 26 2 0,40-26 23 16,-32 22 14-16,32-22-1 0,-33 37-30 15,33-37-9-15,-27 34 12 16,14-1 5-16,13-33 1 0,-19 41 34 16,5-8 13-16,1 0-20 15,7 0 8-15,-1 1 21 0,7-1-8 16,0 4-8-16,7-8 1 15,-1 12 3-15,7-8-1 0,1-3-15 16,5-8-9-16,-19-22-8 0,33 29 9 16,0-6-25-16,-7-9-3 15,-26-14-21-15,27 19 19 0,-1-4-1 16,-26-15-17-16,0 0 15 16,13 26 4-16,-13-26 4 15,7 29-7-15,-7-29-3 0,0 0-17 16,-14 26-18-16,14-26-104 15,0 0-185-15,-19 29-116 0,-1-6-90 16</inkml:trace>
  <inkml:trace contextRef="#ctx0" brushRef="#br0" timeOffset="15045">98 1823 1419 0,'0'0'348'0,"0"0"10"0,0 0-56 16,0 0-78-16,0 0-1 15,0 0-73-15,0 0-73 0,0 0-47 16,0 0-1-16,0 0-16 0,0 22-16 16,0-22-55-16,0 0-100 15,0 0-115-15,0 0-90 0,-33-7-103 16,0 3-62-16,1 4-4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59:35.3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3388 255 0,'20'-4'44'0,"-20"4"37"16,0 0 33-16,0 0 19 0,0 0 9 15,0 0 18-15,0 0 7 0,0 0-19 16,0 0-37-16,0 0 14 16,0 0-43-16,0 0 18 0,0 0-30 15,0 0 5-15,0 0-39 16,0 0 10-16,0 0-16 0,0 0-11 16,0 0-19-16,0 0 13 0,0 0-8 15,0 0-5-15,0 0 15 16,0 0-25-16,0 0 21 15,0 0-17-15,0 0 6 0,0 0-29 16,0 0-35-16,0 0-84 16,0 0-26-16,0 0-57 0,0 0-16 15,0 0 8-15,0 0-11 0,0 0 0 16</inkml:trace>
  <inkml:trace contextRef="#ctx0" brushRef="#br0" timeOffset="2739">270 3255 243 0,'0'0'55'16,"0"0"-9"-16,0 0 15 15,0 0-11-15,0 0 20 0,0 0 4 16,0 0 9-16,0 0 21 0,0 0-23 15,0 0-8-15,0 0 28 16,0 0-42-16,0 0 5 0,0 0 22 16,0 0-17-16,0 0 33 15,0 0-16-15,0 0-13 0,0 0-8 16,0 0-3-16,0 0-6 0,0 0-19 16,0 0-2-16,0 0 4 15,0 0-17-15,0 0 7 16,0 0-17-16,0 0 3 0,0 0 7 15,0 0-7-15,0 0-7 0,0 0 9 16,0 0-8-16,0 0-3 16,0 0-9-16,0 0 3 0,0 0-8 15,0 0 12-15,0 0-4 16,0 0-5-16,26-18 14 0,0-1-6 16,0 1-3-16,7-1 5 0,-6-3 2 15,12-4-10-15,0 0-15 16,1 0 11-16,6-3 7 15,13-4 3-15,0 3-3 0,0-3-7 16,0 3-5-16,7-3 20 0,0 0-18 16,-1 3 19-16,1 1-9 15,0-1-6-15,0 1 11 0,-7-1-18 16,6 4 31-16,-5-7-30 0,5 0 26 16,8-4-17-16,-1-4 3 15,13 0 0-15,-6 1-13 0,13-5 27 16,7-3-14-16,6 4-16 15,0 0 16-15,7-4 0 0,-1 7 11 16,-12 0-17-16,6 4 0 16,-6 1 1-16,-7 2-12 0,0 1 35 15,-7 0-29-15,1 3 6 16,-14 1 5-16,7-1-3 0,-7-3 10 16,7-4-15-16,0 0 10 0,6 0-2 15,1-4-12-15,6 4 29 16,0 0-10-16,-7 8-12 0,0-1-1 15,-6 1-7-15,0 7 0 0,-7-1 13 16,1-2 25-16,-1 2 0 16,0 1 21-16,7-4-7 0,0 12 1 15,6-12-10-15,1-7 2 0,6 3 9 16,6-3 3-16,8 7-28 16,18 0-1-16,-5 0-15 0,12 4 6 15,-6 4 1-15,0-5-4 16,-7 5 8-16,0-1-14 0,7 1 17 15,-13-4-14-15,0 0 10 16,-1-1-16-16,-5 1 9 0,5-4 12 16,-6 4-6-16,1-4-9 0,-1 1 14 15,0-1-22-15,7 0 28 16,-1-4-20-16,14 4 8 0,0-3-15 16,6 3 25-16,-6 4-15 0,7 3 6 15,-14 1-9-15,0-1 5 16,0 8-5-16,-12 0 0 0,-1 0 15 15,-7 0-19-15,1 7 30 0,-1 1-8 16,1-5-22-16,0 5 1 16,6-1 11-16,0-4-16 15,13 1 26-15,0 0-16 0,14-4-2 16,12 3 9-16,1-3-9 0,0 4 8 16,-14 3-8-16,0 0 13 15,-12 4-29-15,-8 4 34 0,-12 0-27 16,-7-1 21-16,-7 1-23 0,-6-4 26 15,7 4-15-15,-7 0 10 0,6-4-3 16,7 0-16-16,0 0 0 16,7 3 23-16,-1-3-21 0,1 0 19 15,6 8-25-15,0-5 26 16,-6 5-17-16,6-5 6 0,-7 1 6 16,1 3-21-16,-14-3 28 15,1 0-18-15,-7-4 6 0,-7-4-9 16,7-3 31-16,0-8-28 0,-7 0 3 15,0-3 2-15,0-1-13 16,1-3 23-16,-8 4-15 0,8-5 16 16,-8 5-20-16,8-8 7 0,-1 4 14 15,0 0-14-15,1 7 6 16,-8-3-9-16,8 6 6 0,-14 1-3 16,0 4 0-16,-7 3-8 0,8 4 11 15,-14 0-9-15,6 4 11 16,-6-4-19-16,7 4 19 15,-7-4-5-15,0 3 5 0,-46-3-9 16,59 11 10-16,-7-3-3 0,-6-4-3 16,-46-4-5-16,60 7 15 15,-14 0-27-15,-46-7 31 0,59 11-22 16,-7-7 13-16,-6 0-18 0,0-1 27 16,7 1-10-16,-7 4 0 15,6-5-17-15,1 5 24 0,-1-5-24 16,1 5 27-16,0-1-28 0,-7-3 28 15,6 3-20-15,-12-3 6 16,-40-4-8-16,59 7 22 16,-13-3-20-16,0 3 6 0,-46-7 4 15,59 4 8-15,-13 0-12 0,0-1 4 16,-46-3-11-16,59-3 18 0,-13-5-21 16,-46 8 23-16,46-3-19 15,-46 3 18-15,0 0-19 0,0 0 62 16,46-8-23-16,-46 8 2 0,0 0-18 15,0 0-1-15,0 0-15 16,46-22 0-16,-46 22 0 0,0 0 4 16,0 0-4-16,0 0 8 15,0 0-8-15,0 0 5 0,0 0 3 16,0 0-8-16,0 0 19 16,0 0 7-16,0 0 7 0,0 0-17 15,0 0 8-15,0 0-24 0,26-48 9 16,-26 48-18-16,0-44 19 15,0 44-13-15,-13-41 12 0,13 41-16 16,-20-52 16-16,20 52-21 0,-26-51 20 16,26 51-13-16,-20-52 5 15,20 52-15-15,-19-52 21 0,19 52-4 16,-13-48 0-16,13 48-10 0,0 0 12 16,0 0-4-16,0 0-3 15,0 0-10-15,0 0 19 16,0 0-18-16,0 0 16 0,0 0-9 15,0 0 5-15,0 0 0 0,0 0-10 16,0 0 12-16,0 0-15 16,0 0 21-16,0 0-3 0,32 52 0 15,-32-52-1-15,46 52-9 0,-46-52 17 16,53 55-8-16,-53-55 4 16,59 48-6-16,-59-48 7 0,59 33-1 15,-59-33 3-15,40 26 0 0,-40-26 0 16,0 0 5-16,0 0-13 15,0 0 24-15,0 0-12 0,0 0 5 16,0 0-23-16,46 0 12 16,-46 0-15-16,0 0 16 0,0 0-3 15,0 0 30-15,0 0 1 0,0 0 10 16,0 0-18-16,0 0 1 16,0 0-18-16,0 0-2 0,0 0 1 15,0 0-9-15,0 0-3 0,0 0 2 16,0 0 1-16,0 0-10 15,-53 22 12-15,53-22-2 0,-59 48 2 16,13 0 6-16,7-7-4 16,6 7 6-16,0-4-13 0,0 8 21 15,0 4-16-15,0-8 1 16,7 0 1-16,0-4-13 0,26-44 14 16,-33 44-14-16,33-44 9 0,-26 34-3 15,26-34-9-15,0 0 13 16,0 0-7-16,0 0 10 0,0 0-10 15,0 0 9-15,0 0-17 0,0 0 18 16,0 0-7-16,0 0-32 16,0 0-99-16,0 0-186 0,0 0-288 15,0 0-184-15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11.1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4517 2034 376 0,'33'-37'107'0,"-33"37"56"16,0 0-9-16,0 0 62 0,0 0 64 15,0 0-17-15,0 0-23 16,0 0-70-16,0 0-85 16,0-37-36-16,0 37-16 0,0 0-33 15,-46-36-4-15,46 36 21 16,-53-26-17-16,14 3 0 15,0 1 15-15,-7 4-2 16,6-1-19-16,1 5 8 0,-1-1-7 16,7 0 0-16,1 4-10 15,5 4 15-15,-6-5-15 16,1 9 25-16,5-5-3 0,27 8-7 16,-46-3-3-16,20 3 3 15,26 0 6-15,-39 3-14 0,6 5 8 16,33-8-4-16,-40 7-6 15,7 4 23-15,33-11-27 16,-47 22 11-16,8 1 16 0,6-1-26 16,0 7 25-16,0 1 8 15,33-30-34-15,-52 55 23 16,12-3 8-16,1-4-17 16,13 4 10-16,-1 3-10 0,1 12 0 15,13 3 25-15,13 4-28 16,0 3 32-16,7 8 17 0,6 4 78 15,6 0-80-15,1-1-28 16,0-3 14-16,0-3-33 16,-7-1 21-16,0-7-14 0,0 0-7 15,0-4 24-15,-6-4-21 16,6-3 9-16,-7-11-1 0,1 0-8 16,0-12 4-1,6-7-11-15,-13-33 11 0,13 34 12 16,-13-34-12-16,20 33 25 15,-20-33-29-15,0 0 19 0,39 18 9 16,-6-10-19-16,-33-8-1 16,39-8 11-16,-6-3-17 15,1 0 2-15,-34 11 5 0,33-22-15 16,0 4 10-16,-7-1-2 16,-26 19-11-16,46-29 16 0,-13-5-7 15,-33 34 2-15,39-48 5 16,1 0-10-16,-14-3 7 15,0-5-4-15,1-3 3 16,-8 4-3-16,8-8-9 0,-1 7 12 16,-6 1-7-16,6 0 4 15,0 3 0-15,0-4-9 16,-6 5 22-16,0-8-30 0,0-1 23 16,-7-10-1-16,0-4-3 15,-7 1-2-15,8-5-12 16,-8 4 15-16,1 4-18 0,-1 3 22 15,-6 8-7-15,7 8-5 16,-7 2 17-16,6 9-32 16,-6 3 32-16,0 37-18 15,0-41-9-15,0 8 30 0,-6 3-25 16,6 1 15-16,0 29 2 16,6-37-11-16,-12 4 8 0,6 33-12 15,0-34 4-15,0 34-1 16,0-25 2-16,0 25 16 15,0 0-17-15,-7-30 1 0,7 30-1 16,0 0 7-16,0 0 7 16,-6-30-25-16,6 30-143 0,0 0-135 15,0 0-217-15,-20-29-115 16</inkml:trace>
  <inkml:trace contextRef="#ctx0" brushRef="#br0" timeOffset="465">4083 1602 1140 0,'0'0'334'15,"-46"19"-48"-15,46-19-69 16,-39 14-52-16,39-14-11 15,-33 4-14-15,33-4-31 16,-39 4-54-16,39-4-18 0,-40 0-27 16,1-4 14-16,6-7 57 15,-1-4-39-15,-5 0-17 0,-1-3-1 16,-6-12-16-16,-6-3-17 16,-7-8 21-16,-7-3-3 0,-13-15-9 15,0-4 3-15,0 0 13 16,0 1 55-16,-6 2-36 15,13 1-19-15,-7 11-10 16,13 4-1-16,0 3-13 0,1 8 11 16,6 0-3-16,-1 7 12 15,8 8-8-15,6-1-4 0,0 8 11 16,13 0-8-16,33 11-3 16,-33-8 0-16,33 8-8 0,0 0-4 15,0 0 9-15,-33-14 5 16,33 14-2-16,0 0-108 0,0 0-91 15,0 0-132-15,0 0-158 16,0 0-81-16,0 0 59 16</inkml:trace>
  <inkml:trace contextRef="#ctx0" brushRef="#br0" timeOffset="849">2466 660 689 0,'0'0'164'0,"0"0"20"16,0 0 23-16,0 0-22 0,0 0-14 16,0 0-37-16,0 0-5 15,0 0-14-15,0 0 9 16,0 0 22-16,0 0-26 0,0 0-47 16,0 0-35-16,0 0-16 15,-53 0-12-15,-6 0-5 0,0 4-16 16,-1-4 8-16,1-4-8 15,6-3 3-15,7-8 11 16,7 4 6-16,-1-4-6 0,40 15 3 16,-33-15-4-16,33 15-9 15,0 0 2-15,0 0 8 0,0 0-12 16,0 0 9-16,0 0 0 16,0 30-4-16,7 3-1 15,13 0 15-15,6 0-5 0,-26-33-5 16,46 52 32-16,-7-4-32 15,-39-48 8-15,46 45-8 0,-46-45-10 16,27 37-294-16,-27-37-290 16,0 0-81-16</inkml:trace>
  <inkml:trace contextRef="#ctx0" brushRef="#br0" timeOffset="1233">1565 686 1523 0,'-14'-33'349'16,"14"33"-20"-16,0 0-85 0,0 0-120 16,0 0-70-16,0 0-25 15,0 0 7-15,0 0-19 16,0 0 3-16,0 0-11 0,0 0-12 15,0 0 14-15,0 0-5 16,0 0 25-16,0 0-5 16,0 0 0-16,0 0-11 0,0 0-15 15,-46-23 11-15,14 20 59 16,-8 3-19-16,1 3-23 0,-14 16-13 16,1 3-4-16,-8 8 1 15,-5 7-3-15,-1 3 55 0,7 5-22 16,0-9-21-16,13 1-7 15,0-3 0-15,13-8-6 16,0-1-57-16,33-25-145 0,-26 26-198 16,26-26-285-16,0 0-136 15</inkml:trace>
  <inkml:trace contextRef="#ctx0" brushRef="#br0" timeOffset="1401">1321 1107 1829 0,'0'0'292'15,"0"0"52"-15,0 0-130 0,0 0-115 16,0 0-140-16,27-41-274 16,-14 1-314-16,0-5-166 15</inkml:trace>
  <inkml:trace contextRef="#ctx0" brushRef="#br0" timeOffset="1577">1295 383 1556 0,'0'0'300'0,"0"0"19"15,-20-37-126-15,20 37-98 16,0 0-50-16,0 0-156 15,0 0-248-15,0 0-239 0,0 0-70 16</inkml:trace>
  <inkml:trace contextRef="#ctx0" brushRef="#br0" timeOffset="1865">934 597 1082 0,'0'0'264'0,"-40"0"-63"16,40 0-91-16,0 0-38 0,0 0-22 15,-26 30 11-15,26-30-39 16,-6 40 7-16,-8-6-5 0,14-34-8 16,-26 40-14-16,-7-7 24 15,-7-3-12-15,-13-4-4 0,-6 0 4 16,-13 0-4-16,0-8-21 15,-1-7 14-15,1 0-16 16,0-3 20-16,6-5-24 0,0 1 4 16,14 0-238-16,6-4-167 15,0 0-43-15</inkml:trace>
  <inkml:trace contextRef="#ctx0" brushRef="#br0" timeOffset="2525">552 1041 530 0,'0'0'77'16,"0"0"65"-16,0 0 13 15,0 0-5-15,0 0-15 0,0 0-37 16,0 0 25-16,0 0 29 15,0 0-39-15,0 0 8 0,0 0-7 16,0 0-66-16,0 0-33 16,0 0 5-16,-33 40-26 0,0 1 2 15,-13 7 12-15,-7 0-5 16,1 0 2-16,-7-4-239 0,13-11-193 16,6-3-127-1</inkml:trace>
  <inkml:trace contextRef="#ctx0" brushRef="#br0" timeOffset="2924">1538 47 754 0,'0'0'134'16,"0"0"-1"-16,0 0 18 0,0 0-82 15,0 0-33-15,0 0 22 16,0 0-58-16,-59 22 6 0,7 4 18 16,-1-4-24-16,-6 4 10 15,0-4-10-15,0-7 18 0,13-1-135 16,0-6 117-16,46-8-182 15,-46 0 37-15,46 0 66 16,0 0 38-16,-33-41 17 16,13 1 10-16,13-1 78 0,7 8 70 15,0 33 78-15,-6-37 13 16,6 37-72-16,0 0-53 0,0 0-59 16,0 0-10-16,0 0-29 15,-46-11-13-15,7 18-226 0,-14 12-212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25.3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4600 89 1166 0,'0'0'337'16,"0"0"-27"-16,0 0-25 15,-39-11-30-15,0 11-42 0,-7 0-34 16,-14 0-34-16,-5 4-30 16,-8-1-6-16,-12 5-33 0,-14-1-26 15,-12 1-9-15,-27 3-7 16,-20-4-10-16,-19-3-19 0,-21 7-11 15,-18 0 8-15,-14-4-2 16,-7 4 10-16,7 1-10 16,7 2 0-16,12 5-4 0,14 3-1 15,7 0 0-15,19 0 11 16,0 0-1-16,13 1 3 16,7-1-2-16,13 4-10 0,13-4 4 15,13-4 3-15,14 1 12 16,12-4-10-16,14-1-2 0,13-3-9 15,13-3 9-15,13-1-1 16,33-7 2-16,0 0 2 0,0 0-6 16,0 0 7-16,0 0-4 15,0 0 7-15,0 0 2 16,0 0-12-16,0 0-5 0,0 0 1 16,40-40-2-16,-8 3-24 15,1 3-11-15,0-6-11 0,7-1 3 16,-1 0 1-16,0-3 29 15,-6 3 12-15,0 1-1 0,-7 7 3 16,1 3-3-16,-27 30-2 16,26-37 6-16,-26 37 6 0,20-30 8 15,-20 30 0-15,0 0-18 16,0 0 2-16,0 0 2 16,0 0 50-16,0 0 21 15,-7 30-4-15,-6 7-3 0,-13 4 0 16,-7 3 11-16,-7-3-3 15,-6-1 1-15,0 1-8 0,-13-4-22 16,7 0-27-16,-14-8-12 16,7-3 5-16,6-4 1 0,14-7 11 15,-1-4 5-15,40-11-4 16,0 0-2-16,0 0 18 0,0 0 44 16,0 0 14-16,40 4-2 15,6 3-4-15,13-3 23 0,0 3 0 16,0 1-13-16,0 3-32 15,1 4-14-15,-8-4-22 0,-6 4-23 16,-6-4-13-16,-40-11-231 16,39 14-169-16,-39-14-152 15,0 0-525-15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26.0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2985 75 1533 0,'0'0'288'0,"0"0"18"0,0 0 48 15,0 0-47-15,26-4-68 16,20 23-54-16,20 18-21 16,6 15 8-16,20 7 13 0,7 7-20 15,6 4-33-15,0 1-18 16,0-9-16-16,0-3-35 15,-13-3-19-15,-19-8-26 0,-8-4-1 16,-19-3-14-16,-19-4-9 16,-27-37 3-16,0 48 7 15,-27-7 2-15,-12-12-4 16,-20 1 8-16,-7-5-6 0,-6-2-16 16,-7-5-3-16,0-14-5 15,13-8 1-15,-6-14-18 0,13-12 4 16,13-14 7-16,7-12 0 15,12-6 14-15,14-12-1 16,7-4 1-16,12 8 2 0,7 0 1 16,14 7 16-16,-8 7-4 15,8 12-58-15,-8 15-104 16,-19 29-115-16,0 0-87 16,0 0-145-16,46-19-225 0,-6 19-146 15</inkml:trace>
  <inkml:trace contextRef="#ctx0" brushRef="#br0" timeOffset="413">4602 781 2241 0,'0'0'375'15,"0"0"-80"-15,0 0-74 16,39 26-69-16,-39-26-62 0,0 0-20 16,0 0-21-16,0 0-33 15,39 14 15-15,-39-14-27 0,40-7-4 16,-40 7 12-16,0 0-17 16,46-33 5-16,-46 33 11 15,26-45-9-15,-13 8-15 0,-13 37 21 16,-13-48-19-16,13 48 11 15,-46-29 0-15,7 18-12 0,-7 18 12 16,0 12 14 0,0 10 3-16,0 4 33 0,46-33-11 15,-40 49-6-15,21-13 3 16,19-36-23-16,6 48 8 0,-6-48-11 16,46 34-15-16,0-19 12 15,0-8-83-15,-6-7-83 16,-40 0-88-16,46-15-175 0,-46 15-183 15,32-29-160-15</inkml:trace>
  <inkml:trace contextRef="#ctx0" brushRef="#br0" timeOffset="849">5193 530 2071 0,'0'0'426'0,"-7"36"-65"16,7-36-132-16,-13 37-61 0,7-7-33 15,6-30-36-15,6 37-38 16,-6-37-16-16,20 29-21 16,-20-29-22-16,46 19-5 15,-7-12 9-15,1-7 4 0,-1-7-13 16,-6-4 8-16,0-8-5 15,-33 19 5-15,26-48-5 0,-6 8 3 16,-20 3 5-16,-7 4 44 16,7 33 15-16,-26-30-5 15,26 30 7-15,-46-4 49 0,0 12 14 16,7 3-9-16,39-11-15 16,-40 26-4-16,40-26-20 0,0 0-25 15,-26 37-6-15,26-37-16 16,0 0-10-16,0 0-15 0,39 36-5 15,-6-17 1-15,-33-19-5 16,40 4 1-16,-40-4-11 0,0 0-126 16,39-19-128-1,-39 19-93-15,0 0-68 0,0 0-196 16,0 0-430-16</inkml:trace>
  <inkml:trace contextRef="#ctx0" brushRef="#br0" timeOffset="1484">1835 585 952 0,'0'0'239'15,"0"0"88"-15,0 0 1 16,0 0-40-16,0 0-5 16,0 0-26-16,53 33-27 0,-14 4-36 15,0 4-15-15,1-1-15 16,-1 1-20-16,-39-41-20 16,40 44-11-16,-40-44-7 0,0 0-25 15,13 48-29-15,-13-48-32 16,-33 48-6-16,-6-18-5 0,-14-8-13 15,-6-3 6-15,-7-5-2 16,7-6-16-16,0-8-20 16,6-4-27-16,14-7-21 15,39 11-4-15,-40-41 22 0,21 8 15 16,25 0 25-16,7 0 3 16,-13 33 10-16,53-23 10 15,-7 16 3-15,0 11 6 0,-7 18-1 16,-39-22 7-16,33 55 16 15,-20-3 13-15,-19 7-7 16,-20-3-16-16,-14-1-5 0,-12 0-8 16,-8-7-2-16,1-3-54 15,0-8-125-15,0-8-95 0,6-7-165 16,7-10-253 0,46-12-142-16</inkml:trace>
  <inkml:trace contextRef="#ctx0" brushRef="#br0" timeOffset="1689">1802 94 2025 0,'59'-23'282'15,"-13"1"-98"-15,7 4-92 16,-14 3-55-16,7 4-9 15,-46 11-100-15,40 0-156 16,-40 0-239-16,0 0-94 0,-20 70 47 16</inkml:trace>
  <inkml:trace contextRef="#ctx0" brushRef="#br0" timeOffset="2205">1047 914 760 0,'0'0'201'0,"0"0"54"16,26-41 4-16,13 4-24 16,7 11-24-16,7 12-47 15,-7-1-17-15,-7 11 4 0,-39 4-28 16,40 7-50-16,-40-7-28 16,32 19 3-16,-32-19-18 0,0 0 7 15,0 0-18-15,0 0-19 16,0 0-3-16,0 37 0 15,0-37-4-15,0 0 18 0,0 0-6 16,0 0-5-16,0 0-5 16,0-44-1-16,14-4 6 0,-1 3 0 15,6 1 13 1,-19 44 0-16,20-45 15 0,-20 45-11 16,0 0 6-16,0 0 121 15,0 0 8-15,0 0-20 0,0 0-39 16,-13 45 2-16,-20 3-14 15,-6 0-37-15,-14-7-15 16,-6-5-11-16,-7-2-4 0,1-8 0 16,-1-4-7-16,7-4 0 15,6-7 0-15,7-3 34 16,46-8 3-16,-46-15 3 0,46 15-12 16,-33-44-18-16,7-12-10 15,13-7-11-15,13-7 4 16,7-11-4-16,-1 0-11 15,7 3-45-15,0 8-85 0,1 14-49 16,-14 19-93-16,0 37-187 16,0 0-181-16,0 0-9 0,-46 34 33 15</inkml:trace>
  <inkml:trace contextRef="#ctx0" brushRef="#br0" timeOffset="2633">422 733 1045 0,'0'0'359'0,"0"0"-36"15,0 0-43-15,0 0-9 16,-33 40 21-16,20-3-64 0,13-37-58 16,-13 59-39-16,7-7-8 15,-1 0-22-15,0 0-26 0,-6-1-10 16,0 5-3-16,0 3 15 15,0 4-24-15,6 3-24 16,-6 1-4-16,7-5-7 0,-1-2 12 16,7-5 26-16,0-7-6 15,0-48 6-15,0 55 20 16,0-55 38-16,-7 52 0 0,7-52-8 16,0 0-23-16,-6 45 4 15,6-45-6-15,0 0-13 16,0 0-3-16,0 0 3 15,0 0-15-15,0 0-14 0,0 0-31 16,0 0-8-16,-53-45-52 16,20-10 83-16,7-12-19 0,13-7 12 15,0 4-37-15,6 0-97 16,7 7-153-16,0 11-97 16,0 4-86-16,0 4-103 0,0 44-247 15,0-63-148-15</inkml:trace>
  <inkml:trace contextRef="#ctx0" brushRef="#br0" timeOffset="2821">15 474 2352 0,'0'0'372'0,"0"0"-45"0,0 0-115 16,0 0-103-16,-33-41-62 15,33 41-35-15,0 0-126 16,26-33-130-16,-26 33-221 0,40-26-290 16,6 15-62-16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31.0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17371 1881 638 0,'0'0'181'16,"0"0"16"-16,0 0 59 16,0 0 23-16,0 0-82 0,0 0-75 15,0 0-64-15,-53 7-3 16,1-18-34-16,-20-8 13 0,-7-14-53 16,-26 0 38-16,-7 0-35 15,-26-4 42-15,-26-4-38 0,-14 4 36 16,-12 0-31-16,-14-7 1 15,-13 3 26-15,-13-3-33 0,-13-4 30 16,-20-4-9-16,-26 4 43 16,-7-4-7-16,-6 4 22 15,-7 4-52-15,-6 3 14 16,-1 1-39-16,-12 3 24 0,-14 0-29 16,0 7 27-16,1 4-25 15,-1 8 37-15,0 3-26 0,0 8-7 16,1 3 16-16,-1 8-17 15,13 7 5-15,21 4 31 0,12-1 29 16,13 5 29-16,20-1-39 16,14 1 8-16,12-4-18 0,7 3 4 15,13-3-5-15,14 0-13 16,19-4-11-16,19 0-17 16,21 0 31-16,19-7 2 15,20-1-11-15,26 1 13 0,13-4 3 16,20 0-21-16,20 0 10 15,26 0 5-15,0 0-7 0,0 0 4 16,-33 0 0-16,33 0-4 16,0 0-7-16,0 0 13 0,0 0 8 15,0 0-18-15,0 0-1 16,0 0 23-16,0 0-25 0,0 0-5 16,0 0 11-16,0 0-2 15,0 0-23-15,0 0 15 16,0 0-2-16,0 0-17 15,0 0 17-15,0 0-4 0,0 0-94 16,0 0-42-16,-6-33-14 16,6 33-19-16,19-56-33 0,-6 8 13 15,7-7 1-15,6-4 91 16,-6 3 39-16,0 12-3 0,-20 44 61 16,13-55 0-16,-13 55-17 15,0 0-2-15,20-45 38 0,-20 45-22 16,0 0 55-16,0 0 59 15,0 0-14-15,-20 37-15 0,7 4 33 16,-13-4-21-16,-1 7 7 16,1-3-14-16,-20-4 0 15,0-4-35-15,-7 4-23 0,-6-7 26 16,-6-5-10-16,-8 1-17 16,1-4-5-16,0-11 21 0,13 4-19 15,13-4 0-15,6-7 21 16,40-4-18-16,0 0-23 0,0 0 29 15,0 0 20-15,-6 48-7 16,12-4-5-16,20 12-2 16,14 3-25-16,6 4 13 0,13 3-6 15,0 4-19-15,13-3 17 16,1-1-20-16,-1-6-7 16,-6-5-87-16,-7-11-246 0,-7-7-399 15,-12-7-242-15</inkml:trace>
  <inkml:trace contextRef="#ctx0" brushRef="#br0" timeOffset="735">3676 174 926 0,'0'0'164'0,"0"0"146"0,0 0 26 16,0 0-38-16,20 33-70 0,-20 4-30 16,-20 11-40-16,-6 0-50 15,-13 0-46-15,-14 0-40 16,1 0-6-16,-1-4-13 15,-13-3-8-15,14-8 15 0,-1-7-6 16,14-7 3-16,39-19 4 16,-40 7-5-16,40-7-6 0,0 0 0 15,-19-33 7-15,12-8 19 16,14 1 3-16,-1-1 17 0,7 11 11 16,-13 30-11-16,0 0-31 15,0 0 12-15,0 0 15 0,0 0 36 16,0 0 11-1,33 59 6-15,-7 12-17 0,-6 3-8 16,0 11 4-16,6-1-21 16,0-2-27-16,7-5-4 0,-6-3-6 15,-1-11-19-15,0-11-151 16,-6-12-119-16,-20-40-168 0,0 0-271 16,13 48-133-16</inkml:trace>
  <inkml:trace contextRef="#ctx0" brushRef="#br0" timeOffset="1111">3887 861 1338 0,'0'0'365'0,"0"0"27"15,19 44-81-15,-19-44-81 0,7 45-86 16,-7-45-37-16,7 40-40 15,-7-40-21-15,0 0-16 0,26 37-12 16,-26-37-1-16,39 26-5 16,-39-26-10-16,40 4-2 0,-40-4 4 15,0 0 1-15,0 0-1 16,33-41 2-16,-20 4-9 16,-13 37 6-16,0-37 2 15,0 37 1-15,0 0-6 0,0 0 0 16,-59 0 14-16,6 19 34 15,7 7 1-15,7 3-19 0,39-29-9 16,-46 52-8-16,19-15-4 16,27-37-3-16,-6 48-6 0,6-48 6 15,19 40-71-15,-19-40-131 16,53 23-152-16,-7-16-198 0,7-7-103 16,-1-11-11-16</inkml:trace>
  <inkml:trace contextRef="#ctx0" brushRef="#br0" timeOffset="1412">4465 854 1179 0,'-7'48'262'16,"-6"-8"48"-16,0-3-12 0,13-37-40 16,-6 52-22-16,6-11-47 15,6-12-41-15,-6-29-56 0,26 33-38 16,7-10-22-16,-6-12-11 15,-27-11 5-15,39-4-13 0,-13-11 4 16,-26 15-11 0,33-41-6-16,-13 5 7 0,-7-9-7 15,-6 8 21-15,-1 0 15 16,-6 37 7-16,-13-40-15 0,13 40-13 16,0 0-9-16,-46-26-2 15,7 18-7-15,-1 12 3 0,1 7 0 16,-1 0-33-16,1 8-163 15,39-19-268-15,-59 18-348 0</inkml:trace>
  <inkml:trace contextRef="#ctx0" brushRef="#br0" timeOffset="1952">2375 746 1798 0,'0'0'187'15,"0"0"38"-15,0 0 4 0,0 0-71 16,0 0 1-16,46 0-10 15,-13 19-30-15,0 18-43 0,0 11-28 16,-7 4-23-16,-6-4-16 16,-7 0 19-16,-13-4-15 0,-7-3 8 15,-19 3-16-15,-13-3-11 16,-7-4 6-16,0 0-3 0,-13-8 5 16,13-7 4-16,0-7-3 15,13-4 6-15,0-11 2 16,33 0-11-16,0 0 0 0,-26-33 0 15,19 0 4-15,7 33-7 16,13-45-2-16,-13 45 5 16,26-29-6-16,-26 29 6 0,0 0 3 15,33 11-3-15,-33-11 22 16,20 44 19-16,-13 0 28 0,-7 8 44 16,0-4-7-16,-7 4-32 15,-6-4-25-15,-7 0-20 0,0-7-7 16,-12-4-13-16,-8-8-9 15,-6-3 0-15,0-4-60 0,-6-11-79 16,-1-7-59-16,0-8-56 16,7-7-138-16,46 11-225 15,-52-40-119-15</inkml:trace>
  <inkml:trace contextRef="#ctx0" brushRef="#br0" timeOffset="2172">2020 270 1950 0,'60'-26'283'0,"5"-4"-31"15,1-3-112-15,6-4-73 16,7 4-46-16,-13-8-12 15,-7 12-126-15,-6 3-229 0,-21 11-342 16,-32 15-21-16</inkml:trace>
  <inkml:trace contextRef="#ctx0" brushRef="#br0" timeOffset="2679">1659 1053 1064 0,'0'0'255'0,"0"0"13"16,0 0-75-16,0 0-21 16,0 0-17-16,0 0-28 0,0 0-15 15,0 0-59-15,0 0-47 16,0 0 17-16,0 0-6 15,0 0-21-15,0 0 12 0,0 0-11 16,0 0-17-16,-33-44 25 16,27-8-5-16,12 0-4 0,7 4 4 15,14 8 0-15,-27 40-10 16,0 0-9-16,39-45 25 16,-39 45 4-16,0 0-4 0,46 0-6 15,-46 0 42-15,0 0 36 16,13 52 37-16,-6 0-11 0,-27-4-22 15,-13 3-27-15,-6 1-34 16,-7-4 18-16,-7-3-5 0,1-5 9 16,-1-7 8-16,7-10-7 15,7-5 25-15,39-18 32 0,-46 4-34 16,46-4-24-16,-40-22 3 16,14-15-31-16,19-15-10 0,1-15-5 15,6-10 3-15,6-12-7 16,1 1-3-16,-1 10-9 15,1 15-134-15,-7 11-124 0,0 52-179 16,-7-44-253-16,7 44-2 16</inkml:trace>
  <inkml:trace contextRef="#ctx0" brushRef="#br0" timeOffset="3136">726 1238 710 0,'0'0'302'0,"0"0"16"0,0 40-23 15,0-40-17-15,0 0-62 16,13 37-65-16,-13-37-31 0,0 0-46 16,0 0-38-16,0 0-14 15,13 41 18-15,-13-41-12 0,0 0 6 16,7 37 12-16,-7-37-21 15,-20 48-15-15,0-7 32 0,1-1-7 16,-8 1-5-16,-6 11 39 16,1 7 1-16,-8 4-14 0,-6 7-1 15,13-4-21-15,1-3-17 16,-1-4 30-16,6 0-1 16,1-7 16-16,0-4 1 0,6-4-14 15,-6-7-11-15,26-37 0 16,-53 48-18-16,7-18 1 0,46-30 29 15,-59 26 19-15,13-15-14 16,46-11-2-16,-52-11-11 0,52 11-18 16,-27-56-6-16,14-14-11 15,20-19-7-15,19-14 10 0,0-8-14 16,14-3-5-16,6 10 2 16,0 4-101-16,0 12-106 15,0 10-129-15,-7 8-281 16,7 7-302-16</inkml:trace>
  <inkml:trace contextRef="#ctx0" brushRef="#br0" timeOffset="3325">430 835 2279 0,'0'0'272'0,"0"0"28"0,0 0-72 15,0 0-105-15,0 0-44 16,0 0-60-16,0 0-40 0,0 0-188 16,0 0-331-16,0 0-370 15</inkml:trace>
  <inkml:trace contextRef="#ctx0" brushRef="#br0" timeOffset="7448">13093 2904 496 0,'0'0'147'15,"0"0"87"-15,0 0-8 0,0 0 32 16,0 0-11-16,0 0-23 16,0 0-66-16,0 0 2 0,0 0-23 15,-46-15-3-15,-6 4-34 16,-21 0-27-16,-12 7-31 16,-20-3-26-16,-20 3-9 0,-33 1 5 15,-32-1 8-15,-21 4 0 16,-19 0-2-16,-6 4 2 15,-7-1 1-15,-14 5-5 16,-6-1-6-16,-6 8 4 0,-7 0-4 16,7 7 3-16,-1 4 21 15,20 3-9-15,34 1 12 16,12-4-34-16,26 0 17 0,14-1-5 16,20-2 3-16,12-5-4 15,27 0-6-15,13-3 19 0,13 0-19 16,13-8 8-16,14 5-3 15,12-9-4-15,40-3-17 0,-32 4 11 16,32-4 13-16,0 0-5 16,0 0-6-16,0 0-1 15,0 0 10-15,0 0-4 16,0 0-18-16,0 0 15 0,-33 4 7 16,33-4-3-16,0 0-4 15,0 0 11-15,0 0 14 0,0 0-6 16,0 0-13-16,0 0-13 15,0 0 12-15,-33 0-16 0,33 0-2 16,-33-4 8-16,33 4 6 16,-39 0-2-16,39 0-18 0,-40 0 9 15,40 0 14-15,-33 0-11 16,33 0-9-16,0 0 20 16,0 0-16-16,0 0 11 15,0 0-18-15,0 0 24 0,0 0-21 16,0 0 13-16,0 0 0 15,0 0-13-15,0 0 11 0,0 0-12 16,0 0 26-16,0 0-29 16,40-33 18-16,6 3-13 0,-7 1 23 15,14-1-22-15,-7 0 15 16,0 1-16-16,0 3 13 16,0-4 0-16,-46 30-5 0,39-36 0 15,-39 36 0-15,0 0 0 16,53-49 5-16,-53 49-5 15,0 0 0-15,33-44 0 0,-33 44-6 16,0 0 14-16,0 0-20 16,0 0 21-16,0 0-20 0,0 0 18 15,0 0-12-15,0 0 14 16,0 0-15-16,0 0 18 16,-40 22-3-16,-6 4 20 0,0 4-18 15,-13-1 7-15,0-3-18 16,-7 4 13-16,0-8-17 0,7 4 10 15,0-8-1-15,7-3-9 16,12-4 12-16,1-4-8 16,39-7 38-16,0 0-15 0,0 0 13 15,0 0-13-15,0 0 18 16,0 0 6-16,39 12 24 16,14-5-18-16,-1 8 1 0,1 3 8 15,-1 1 21-15,8 7-11 16,-8-1-23-16,-6 1-16 0,0-4-19 15,-6 4-2-15,-40-26-12 16,39 30 12-16,-39-30-184 0,0 0-191 16,0 0-369-16,33 37-447 15</inkml:trace>
  <inkml:trace contextRef="#ctx0" brushRef="#br0" timeOffset="9664">4182 2801 526 0,'0'0'134'16,"0"0"5"-16,-19-48 23 15,19 48-4-15,0 0-43 16,0 0-18-16,-7-41-22 0,7 41-6 15,0 0-2-15,0 0 66 16,0 0-18-16,40 7 45 16,6 15-54-16,6 19 4 15,7 7-32-15,14 8-5 0,-8 6 25 16,14 9-31-16,-7-1-27 16,-6 4-7-16,0-8-29 0,-14 1 7 15,-12-8 3-15,-20-4 25 16,-14 1 25-16,-19-5-58 15,-20-3 20-15,-13-7-13 0,0 0-9 16,-13-12-1-16,6-3-15 16,-6-7 28-16,0-5-8 0,0-10-8 15,0-8-21-15,6-10 34 16,-6-9 4-16,13-6-14 16,0-16-15-16,13-6 19 15,0-12 2-15,7-4-14 0,13-6 5 16,6-1 0-16,7 3 8 15,0 9-8-15,14 3-13 0,-1 7 13 16,0 11 11-16,-13 41-17 16,26-40-4-16,-26 40 17 0,0 0 6 15,0 0-24-15,0 0 3 16,33-48 12-16,-33 48-4 0,0 0 11 16,0 0-14-16,0 0-25 15,0 0-70-15,0 0-40 16,0 0-84-16,0 0-89 0,0 0-132 15,0 0-48-15,0 0 5 16</inkml:trace>
  <inkml:trace contextRef="#ctx0" brushRef="#br0" timeOffset="11193">5346 3248 491 0,'0'0'164'0,"0"0"-3"16,0 0 13-16,0 0-6 16,0 0-43-16,0 0 24 0,0 0-39 15,0 0-43-15,0 0-8 16,0 0 61-16,0 0 10 16,-7 37-42-16,7-37 14 0,0 0-20 15,33 25-53-15,0-13-10 16,-33-12-7-16,0 0-8 15,39-15-4-15,-39 15 9 0,40-33 8 16,-40 33-7-16,26-45 6 16,-26 45 24-16,13-40 12 0,-13 40 10 15,0 0 17-15,0-41 14 16,0 41-17-16,0 0-42 0,-39-11 2 16,6 14 21-16,6 9-25 15,27-12-29-15,-32 25 8 16,32-25 0-16,-27 34-11 15,27-34 2-15,-6 29-14 0,6-29 3 16,0 0-93-16,0 0-155 16,0 0-242-16,0 0-155 0</inkml:trace>
  <inkml:trace contextRef="#ctx0" brushRef="#br0" timeOffset="11724">3407 3052 909 0,'0'0'48'15,"0"0"79"-15,0 0 65 16,0 0-96-16,0 0 13 0,46 15 22 16,-46-15-14-16,20 44-4 15,-27-3-29-15,-13 3-43 16,-12-3-32-16,-21-1 15 0,0 1-40 15,-6-4 22-15,0-8-6 16,7-3-10-16,6-11 10 16,6-4-4-16,40-11 13 0,-39-4-16 15,39 4-1-15,0 0 11 16,-13-44-8-16,13 3-10 0,0 41 15 16,32-37-20-16,-32 37 23 15,33-29-24-15,-33 29 26 0,0 0-10 16,40 4 20-16,-40-4 108 15,0 0 4-15,13 48-30 16,-26-8-28-16,-14 8-29 16,-19-3-26-16,-19-1 1 0,-1 4-9 15,-13-4-88-15,7-7-169 16,0 0-234-16,6-11-69 0</inkml:trace>
  <inkml:trace contextRef="#ctx0" brushRef="#br0" timeOffset="11928">3111 2919 1367 0,'73'-41'141'0,"-1"1"-16"16,7-1-53-16,-7-3-16 15,-13-1-43-15,0 8-152 16,-13 8-235-16,-46 29-208 0</inkml:trace>
  <inkml:trace contextRef="#ctx0" brushRef="#br0" timeOffset="12363">2480 3192 776 0,'0'0'224'0,"0"0"50"0,0 0-91 16,0 0-42-16,46-22-90 16,7 0-2-16,-53 22 29 0,46-33 11 15,-46 33-8-15,46-34 10 16,-46 34 33-16,0 0 22 15,0 0-39-15,0 0-14 16,0 0-2-16,0 0-37 0,0 0-14 16,-39-25 11-16,-14 25-10 15,-6 7-4-15,0 8-2 0,-7-4-12 16,13 0-2-16,1 0-5 16,6-4-10-16,6-7 20 15,40 0 6-15,-46-11 8 0,46 11-27 16,0 0-2-16,-26-44 0 15,20 0-4-15,-1-4-13 0,14-8 6 16,-1-3-5-16,7-4 16 16,-6 8-11-16,-7-1-3 15,0 12-56-15,-7 11-98 0,7 33-160 16,0 0-166-16,0 0-44 16,0 0 22-16,-52-4 41 15</inkml:trace>
  <inkml:trace contextRef="#ctx0" brushRef="#br0" timeOffset="12804">1541 3104 786 0,'0'0'201'16,"0"0"141"-16,0 0 38 15,0 0-78-15,-20 44-30 0,20-44-53 16,-7 44-48-16,7-44-73 15,0 41-43-15,0-41-6 0,0 41-22 16,-6-1-13-16,6-40-10 16,-20 52-1-16,0-8 5 0,-6 4 1 15,-7 0-9-15,0 8-7 16,1 3 12-16,-8 0 6 16,1 11-4-16,-1-3-7 0,14-1 34 15,-7-3 24-15,13-4-6 16,1-7-13-16,6-8 6 15,-1-7 10-15,14-37-2 0,-13 37 28 16,13-37 26-16,0 0-18 16,0 0-31-16,-39 18-40 0,6-14 28 15,0-15 43-15,33 11-34 16,-39-41-10-16,12-7 0 16,8-14-7-16,12-16-23 0,14-11-15 15,6-7 7-15,7 4 4 16,6 3-17-16,0 4-34 0,14 8-116 15,-8 3-107-15,14 7-151 16,0 1-339-16,7 3-196 0</inkml:trace>
  <inkml:trace contextRef="#ctx0" brushRef="#br0" timeOffset="12992">1403 2786 2438 0,'0'0'271'0,"0"0"-21"15,0 0-101-15,-20-41-84 16,20 41-39-16,7-40-29 0,-7 40-212 16,0 0-293-16,46-37-352 15</inkml:trace>
  <inkml:trace contextRef="#ctx0" brushRef="#br0" timeOffset="14476">18192 2176 701 0,'0'0'185'0,"0"0"-14"15,0 0 18-15,0 0-9 16,0 0-14-16,0 0-57 16,0 0 31-16,0 0 35 0,0 0-18 15,-13 52-14-15,0 3-47 16,0 4-33-16,-7 4 14 15,14 0-20-15,-1 4-27 0,7-5-7 16,0 5 2-16,0-8-25 16,7-4-14-16,6-10 18 0,-13-45 3 15,13 55-89-15,-13-55-274 16,0 0-240-16,0 0-43 0</inkml:trace>
  <inkml:trace contextRef="#ctx0" brushRef="#br0" timeOffset="14955">18567 1862 613 0,'-46'-15'148'15,"0"1"41"-15,-7 6 13 16,7 5-58-16,-6 6-18 16,-14 8-47-16,-6 11 5 0,-7 23-22 15,-6 10 56-15,-7 19 19 16,0 11-18-16,6 11-51 0,1 8-20 16,12 3-19-16,14 4 5 15,20-8 12-15,26-11 38 0,13-3-76 16,13-15 55-16,26-4-12 15,14-7-20-15,19-11-4 0,7-15-4 16,13-4-9-16,7-11-14 16,-1-11 0-16,1-11 0 15,-7-11 8-15,-7-19 6 0,1-10-17 16,-14-16 3-16,0-21-28 16,-6-23 18-16,-7-11 2 15,-6-18-5-15,-21-11 13 0,-5-5-6 16,-21 12-16-16,-12 23 6 15,-14 17 16-15,-6 23-11 0,-7 22 8 16,-13 22 3-16,-13 22-4 16,0 19-80-16,-7 7-238 0,7 8-252 15,-7 7-96-15</inkml:trace>
  <inkml:trace contextRef="#ctx0" brushRef="#br0" timeOffset="15756">13842 2730 588 0,'0'0'134'16,"0"0"-13"-16,0 0-21 0,0 0-21 16,0 0-46-16,0 0-16 15,0 0 9-15,0 0-6 16,0 0 60-16,0 0 40 16,0 0-17-16,0 0 29 0,0 0-59 15,0 0 10-15,-19 56-53 16,19-56-28-16,-60 44 34 15,8-11-43-15,6-14 4 0,46-19 22 16,-59 7-39-16,59-7 20 16,0 0-15-16,-46-22 19 15,46 22 1-15,0 0-3 0,-13-44-7 16,13 44-3-16,0 0 37 16,0 0-14-16,0 0 12 0,0 0-11 15,0 0-10 1,0 0 36-16,39-4 32 0,-39 4 11 15,46 26 6-15,-46-26 81 16,46 52-47-16,0-1-36 0,-13-3 6 16,0 4-31-16,0 0-40 15,-7-4 5-15,-6 0-29 16,-1-11 11-16,-12 0-7 0,-7-37-18 16,0 37-183-16,0-37-204 15,0 0-250-15,-7 37-69 0</inkml:trace>
  <inkml:trace contextRef="#ctx0" brushRef="#br0" timeOffset="16196">14000 2294 862 0,'-46'-29'177'0,"-7"3"64"0,1 4-19 16,-1 11-67-16,-6 11-47 15,-7 15 17-15,1 18 5 0,-8 19-19 16,8 18 0-16,-8 18 4 16,8 12-28-16,12 11-45 15,7 7-27-15,7 0 9 16,19-7-13-16,20-4-3 0,13-11 21 15,20-7-11-15,13-11-5 16,20-12 0-16,13-10 5 0,6-19-7 16,7-8-22-16,-7-14 2 15,7-11 3-15,-6-15 11 16,-1-15 6-16,-13-15-5 0,1-18-10 16,-8-15 6-16,-5-18 11 15,-1-12-8-15,-7-18-5 0,-6-7-24 16,-13 0 8-16,-13 10 16 15,-7 16-18-15,-20 14 14 16,-6 27 4-16,-20 17-75 16,-13 23-174-16,-13 15-283 0,-6 21-126 15</inkml:trace>
  <inkml:trace contextRef="#ctx0" brushRef="#br0" timeOffset="17080">13014 5464 885 0,'0'0'156'0,"0"0"12"0,27-44-95 16,-27 44 20-1,0 0-7-15,0 0-9 0,0 0-18 16,0 0-30-16,0 0-9 16,-14 41-3-16,14-41-12 0,-39 33 15 15,0-7-6-15,-1-11 0 16,40-15-14-16,-46 3-19 16,46-3 1-16,-46-11 0 0,46 11-12 15,0 0 6-15,-26-48-7 16,26 48 17-16,-13-48 6 0,13 48 13 15,0 0-2-15,0 0-11 16,0 0-2-16,0 0 10 16,0 0 16-16,0 0 27 15,0 0 14-15,-7 48 13 16,-6-4-1-16,0-7-42 0,13-37-10 16,-40 48-17-16,14-14 2 15,26-34-2-15,0 0 7 0,-39 29-23 16,39-29 41-16,0 0-20 15,0 0-10-15,-40-26 1 16,40 26 11-16,-26-55-14 0,19 3 12 16,1 12-26-16,6 40 26 15,-7-41 11-15,7 41-22 16,0 0 11-16,0 0-1 16,0 0 5-16,0 0-34 0,-39 41 27 15,19 3-12-15,0 4 30 16,14 4-30-16,6 3 25 0,6 1-18 15,8 6-2-15,5-3 1 16,1 1 14-16,6-5-85 16,-6-7-144-16,6-7-86 0,1-4 24 15,-27-37-46-15</inkml:trace>
  <inkml:trace contextRef="#ctx0" brushRef="#br0" timeOffset="17524">12830 4962 509 0,'0'0'99'0,"-65"-48"36"15,5 33 40-15,-5 15 58 16,-1 26-8-16,-6 26-14 0,-14 18-16 15,7 22 13-15,1 12-44 16,5 18-73-16,8 7-27 0,5 8-20 16,28 3-28-1,18-11-12-15,28-10-9 0,25-12 29 16,20-19-17-16,20-14 0 16,13-18 17-16,7-16-34 0,6-18 33 15,13-14-38-15,0-19 15 16,-13-11 19-16,1-12-22 0,-14-17 27 15,-7-20-41-15,-6-10 38 16,-13-19-31-16,-14-14 12 0,-12-15-12 16,-8-8 6-16,-18-4 15 15,-8 5-24-15,-12 10 39 16,-8 19-39-16,-18 18 24 0,-14 27-22 16,0 10 21-16,0 19-10 15,-7 14 0-15,53 19-137 16,-66-7-225-16,66 7-245 0,0 0-34 15</inkml:trace>
  <inkml:trace contextRef="#ctx0" brushRef="#br0" timeOffset="18375">16188 4186 593 0,'0'0'169'15,"0"0"71"-15,0 0 26 16,0 0-77-16,20 44 4 16,-14-7-27-16,-6-37-26 15,-6 52-43-15,-7-11-50 0,13-41-6 16,-33 33-1-16,33-33-7 15,-53 33-14-15,7-18-15 16,0-8-17-16,7-3 0 0,39-4 23 16,-46-15-17-16,46 15-16 15,-26-37-15-15,12 0 8 0,14 0 13 16,0 37 12-16,7-40 20 16,-7 40-25-16,0 0 7 0,0 0-11 15,0 0 25-15,0 0-4 16,0 0-7-16,7 40 20 15,-7-40-20-15,-14 52 18 16,-5-15 5-16,19-37 5 0,-40 37-16 16,40-37 1-16,-46 30 4 15,46-30-30-15,-46 11 13 16,46-11 0-16,-39 0 16 0,39 0-13 16,0 0-21-16,-33-45 11 15,20 5 23-15,0 6 1 0,13 34-8 16,0-36-19-16,0 36-3 15,0 0 5-15,0 0 4 0,0 0 30 16,13 44-16 0,-7 8-28-16,8 7 18 0,-8 4 13 15,14-1-5-15,-7 5 7 16,7-4-25-16,-7-1-6 0,7-6-17 16,-20-56-284-16,19 63-176 15,-19-63-51-15</inkml:trace>
  <inkml:trace contextRef="#ctx0" brushRef="#br0" timeOffset="19112">16392 4046 150 0,'0'0'66'16,"0"0"7"-16,-13-34-8 16,13 34 17-16,0 0 11 0,0 0 30 15,0 0 22-15,0 0-16 16,0 0 18-16,0 0 18 0,-59-7-62 15,13 7-9-15,46 0-13 16,-66 15-2-16,7-4-16 0,6 4 7 16,1 3-48-16,-1 1 22 15,7 3 8-15,0 0-13 16,7 7 14-16,39-29-3 16,-40 45 46-16,20-12-32 0,20-33-5 15,7 48-6-15,-7-48-18 16,39 44-12-16,7-18-17 0,7-7-10 15,6-8 26-15,0-11-15 16,7 0-13-16,-7 0-2 0,0-4 4 16,-6-3 19-16,-14-1-18 15,-39 8 6-15,46-11 7 16,-46 11-19-16,0 0-5 0,40-18 48 16,-40 18 26-16,0 0-2 15,0 0-3-15,0 0-21 16,0 0-39-16,0 0 26 0,-46-30-13 15,0 8-6-15,0 15 1 16,-7 3 8-16,7 0-2 16,0 8-17-16,7 0 3 0,39-4-4 15,-53 7 24-15,14 4-45 16,39-11-151-16,-46 15-145 0,46-15-197 16,-40 18-45-16</inkml:trace>
  <inkml:trace contextRef="#ctx0" brushRef="#br0" timeOffset="19751">16589 3528 469 0,'-33'-3'99'0,"-13"3"54"16,46 0 2-16,-66-4 0 15,7 4-20-15,0-4-17 0,-7 8-11 16,1 0-1-16,-1 3 19 15,-13 4-8-15,0 11-16 16,-6 8-8-16,6 7 25 0,-13 11 17 16,0 11-10-16,-7 8-39 15,-6 6 13-15,0 5 0 0,13 3-42 16,7 1-11-16,12-1 31 16,21 0 13-16,6 4-43 15,20 4-21-15,12-4-7 0,14 3 0 16,14 8-3-16,25 1 1 15,7 2 7-15,26 1-24 16,7-8 10-16,7-3 9 0,6-4-9 16,6-15-20-16,14-7 15 15,-7-15 31-15,7-15-9 0,-1-14-21 16,1-16 0-16,-7-14 10 16,-6-18-11-16,6-15-5 0,-13-19 0 15,-13-19 10-15,-7-10-13 16,-6-19-27-16,-14-14 14 15,-12-16 1-15,-7-7-13 16,-20-3-5-16,-7-4 21 0,-12 11 5 16,-14 18-6-16,-6 19 2 15,-20 22 11-15,-7 30-4 0,-12 18-7 16,-8 22-65-16,8 19-88 16,-1 10-115-16,7 12-119 0,19 0-110 15,40-26-35-15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4:01.8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1100 0,'0'0'353'0,"6"48"0"16,1-11-64-16,-7-37-120 0,7 33-76 15,-7-33-63-15,0 30-8 16,0-30-104-16,0 0-301 16,-7 36-193-16,7-36-97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85637-B25D-46BF-9107-B06969EA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36DA60-0783-433A-A5EF-5C03C5FE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827D48-6C2A-4F5A-9496-313E36A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38B2EE-7368-4F29-8283-1A75B4EE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D996C-48CC-4145-90D5-FA3E32D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121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D41EA-559E-4524-B6C9-4E7DEE8F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6C4C0D-4455-4F64-B38F-A5EBBDC2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5DA588-6602-40BE-9B7F-BEB4561E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33B25-3F53-46D1-8485-F364A082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BAF04-1DC2-4B72-8B0E-B0023B90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3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38C296-890C-49D5-A10A-B04B8B95E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31A322-E086-4373-81FD-5D8B3135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6BD59-6A22-41BB-B58A-49467234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C4A47-9A69-4434-A5B2-EAC7560F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6B85F-D988-4455-B41B-1E4B960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34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D284E-30C4-4430-833E-25A4BFB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537F4-E0F3-49CF-86DB-D9B0B82E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C6616-49B1-488D-B298-17A4221A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BD64DB-D08D-4B65-939B-D6091A55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AA0391-71AD-41BE-992C-F0A89091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55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8A2A3-5AEA-4956-BAE9-1DE6828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FFFE49-5B66-42B2-87EE-8707CBA65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086C57-E97D-42B3-B79D-B65BDD40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F63C3-E6FD-4AC0-8653-529BCF03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C1C74A-6534-410E-AA48-6C887F0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8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D1374-0DF2-40A0-9760-772B872D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32D4C-F4E8-4AAD-BF69-A46B4F3F7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448D6C-A019-44FB-AF20-0828867B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3468E4-B93C-49A5-BC73-1E30237F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746544-2389-451D-8CE4-1CAC3266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21389-9314-44AB-B3E9-CB21955F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220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31751-B02D-4C2B-BB50-C06974F1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0FCBE2-1A43-41D9-8D23-E93BC3A67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236EFB-D346-4445-8EE5-DA3572F5F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C1FC7A-8AE8-4472-B86E-10E00C1B3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7861D6-EADB-498E-808F-80408A72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61A5C9-F06C-42AF-9ABC-BE534CB8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F9FA25-6789-4AAC-9501-55A33C92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DB3A6E-7C79-4A4E-901E-0A5B9597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25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994BC-EF0F-45BD-99AC-3A5A545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107A830-62CE-4711-AE90-18520554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406664-5502-4958-A854-80C184F5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8A3E27-91F7-43A4-AE2D-48ACA352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78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D05A47-60F7-4DF4-B6E2-6BE1B1E9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A28546-89D1-41AB-888E-AE6866A3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77F112-59CD-4077-852F-36D04DA4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83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6D027-3079-4CC7-A334-25D5EF73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852C6-AD70-454D-9907-1BEBDD56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6B1A49-2B8F-4F51-84A7-5546D775A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23617-94F0-484C-AB86-4E9D833D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CC772E-D9A6-4723-AC5B-3AD17E31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C53D73-6D2A-4A46-8DD0-9723B70E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72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D64CD-1C82-484A-91CA-ECA9071F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85C197-ADC3-4813-9631-C4B740168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7281D2-9FE6-4BD4-87C5-BB5E4C97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2857F-3A25-4F8A-9955-D1DE2AFC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7603A2-A7F8-4840-A925-BA0F5F0B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EAD81D-7B76-40E5-A152-F3DDE724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09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D4615E-0D36-4778-AFE7-1BEBEE3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C7631E-2944-4DF5-8242-17A2201C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BFF6E5-B2D7-4D56-996B-CB779FDF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96368-0317-46B3-9C0D-7F31F016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AD7DBF-CDB4-4ACD-9A23-B668F6B4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14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emf"/><Relationship Id="rId3" Type="http://schemas.openxmlformats.org/officeDocument/2006/relationships/image" Target="../media/image1.emf"/><Relationship Id="rId12" Type="http://schemas.openxmlformats.org/officeDocument/2006/relationships/customXml" Target="../ink/ink5.xml"/><Relationship Id="rId17" Type="http://schemas.openxmlformats.org/officeDocument/2006/relationships/image" Target="../media/image6.emf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.png"/><Relationship Id="rId5" Type="http://schemas.openxmlformats.org/officeDocument/2006/relationships/image" Target="../media/image2.emf"/><Relationship Id="rId15" Type="http://schemas.openxmlformats.org/officeDocument/2006/relationships/image" Target="../media/image5.emf"/><Relationship Id="rId10" Type="http://schemas.openxmlformats.org/officeDocument/2006/relationships/customXml" Target="../ink/ink4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customXml" Target="../ink/ink52.xml"/><Relationship Id="rId18" Type="http://schemas.openxmlformats.org/officeDocument/2006/relationships/image" Target="NULL"/><Relationship Id="rId26" Type="http://schemas.openxmlformats.org/officeDocument/2006/relationships/image" Target="../media/image110.png"/><Relationship Id="rId3" Type="http://schemas.openxmlformats.org/officeDocument/2006/relationships/image" Target="NULL"/><Relationship Id="rId21" Type="http://schemas.openxmlformats.org/officeDocument/2006/relationships/customXml" Target="../ink/ink56.xml"/><Relationship Id="rId7" Type="http://schemas.openxmlformats.org/officeDocument/2006/relationships/image" Target="NULL"/><Relationship Id="rId12" Type="http://schemas.openxmlformats.org/officeDocument/2006/relationships/customXml" Target="../ink/ink51.xml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2" Type="http://schemas.openxmlformats.org/officeDocument/2006/relationships/customXml" Target="../ink/ink46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10" Type="http://schemas.openxmlformats.org/officeDocument/2006/relationships/customXml" Target="../ink/ink50.xml"/><Relationship Id="rId19" Type="http://schemas.openxmlformats.org/officeDocument/2006/relationships/customXml" Target="../ink/ink55.xml"/><Relationship Id="rId4" Type="http://schemas.openxmlformats.org/officeDocument/2006/relationships/customXml" Target="../ink/ink47.xm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59.xml"/><Relationship Id="rId7" Type="http://schemas.openxmlformats.org/officeDocument/2006/relationships/customXml" Target="../ink/ink6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customXml" Target="../ink/ink60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68.xm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63.xml"/><Relationship Id="rId21" Type="http://schemas.openxmlformats.org/officeDocument/2006/relationships/customXml" Target="../ink/ink72.xml"/><Relationship Id="rId7" Type="http://schemas.openxmlformats.org/officeDocument/2006/relationships/customXml" Target="../ink/ink65.xml"/><Relationship Id="rId12" Type="http://schemas.openxmlformats.org/officeDocument/2006/relationships/image" Target="NULL"/><Relationship Id="rId17" Type="http://schemas.openxmlformats.org/officeDocument/2006/relationships/customXml" Target="../ink/ink70.xml"/><Relationship Id="rId25" Type="http://schemas.openxmlformats.org/officeDocument/2006/relationships/customXml" Target="../ink/ink74.xml"/><Relationship Id="rId2" Type="http://schemas.openxmlformats.org/officeDocument/2006/relationships/image" Target="../media/image12.jpe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67.xml"/><Relationship Id="rId24" Type="http://schemas.openxmlformats.org/officeDocument/2006/relationships/image" Target="NUL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23" Type="http://schemas.openxmlformats.org/officeDocument/2006/relationships/customXml" Target="../ink/ink73.xm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71.xml"/><Relationship Id="rId4" Type="http://schemas.openxmlformats.org/officeDocument/2006/relationships/image" Target="NULL"/><Relationship Id="rId9" Type="http://schemas.openxmlformats.org/officeDocument/2006/relationships/customXml" Target="../ink/ink66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7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118.png"/><Relationship Id="rId18" Type="http://schemas.openxmlformats.org/officeDocument/2006/relationships/image" Target="../media/image13.jpeg"/><Relationship Id="rId3" Type="http://schemas.openxmlformats.org/officeDocument/2006/relationships/image" Target="../media/image113.png"/><Relationship Id="rId21" Type="http://schemas.openxmlformats.org/officeDocument/2006/relationships/image" Target="../media/image123.png"/><Relationship Id="rId7" Type="http://schemas.openxmlformats.org/officeDocument/2006/relationships/image" Target="../media/image115.png"/><Relationship Id="rId12" Type="http://schemas.openxmlformats.org/officeDocument/2006/relationships/customXml" Target="../ink/ink81.xml"/><Relationship Id="rId17" Type="http://schemas.openxmlformats.org/officeDocument/2006/relationships/image" Target="../media/image120.png"/><Relationship Id="rId25" Type="http://schemas.openxmlformats.org/officeDocument/2006/relationships/image" Target="../media/image125.png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20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11" Type="http://schemas.openxmlformats.org/officeDocument/2006/relationships/image" Target="../media/image117.png"/><Relationship Id="rId24" Type="http://schemas.openxmlformats.org/officeDocument/2006/relationships/customXml" Target="../ink/ink86.xml"/><Relationship Id="rId5" Type="http://schemas.openxmlformats.org/officeDocument/2006/relationships/image" Target="../media/image114.png"/><Relationship Id="rId15" Type="http://schemas.openxmlformats.org/officeDocument/2006/relationships/image" Target="../media/image119.png"/><Relationship Id="rId23" Type="http://schemas.openxmlformats.org/officeDocument/2006/relationships/image" Target="../media/image124.png"/><Relationship Id="rId10" Type="http://schemas.openxmlformats.org/officeDocument/2006/relationships/customXml" Target="../ink/ink80.xml"/><Relationship Id="rId19" Type="http://schemas.openxmlformats.org/officeDocument/2006/relationships/image" Target="../media/image14.jpeg"/><Relationship Id="rId4" Type="http://schemas.openxmlformats.org/officeDocument/2006/relationships/customXml" Target="../ink/ink77.xml"/><Relationship Id="rId9" Type="http://schemas.openxmlformats.org/officeDocument/2006/relationships/image" Target="../media/image116.png"/><Relationship Id="rId14" Type="http://schemas.openxmlformats.org/officeDocument/2006/relationships/customXml" Target="../ink/ink82.xml"/><Relationship Id="rId22" Type="http://schemas.openxmlformats.org/officeDocument/2006/relationships/customXml" Target="../ink/ink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customXml" Target="../ink/ink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5" Type="http://schemas.openxmlformats.org/officeDocument/2006/relationships/image" Target="NULL"/><Relationship Id="rId4" Type="http://schemas.openxmlformats.org/officeDocument/2006/relationships/customXml" Target="../ink/ink9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customXml" Target="../ink/ink93.xml"/><Relationship Id="rId12" Type="http://schemas.openxmlformats.org/officeDocument/2006/relationships/image" Target="../media/image1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0" Type="http://schemas.openxmlformats.org/officeDocument/2006/relationships/image" Target="../media/image131.png"/><Relationship Id="rId4" Type="http://schemas.openxmlformats.org/officeDocument/2006/relationships/image" Target="../media/image19.png"/><Relationship Id="rId9" Type="http://schemas.openxmlformats.org/officeDocument/2006/relationships/customXml" Target="../ink/ink9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01.xml"/><Relationship Id="rId3" Type="http://schemas.openxmlformats.org/officeDocument/2006/relationships/customXml" Target="../ink/ink96.xml"/><Relationship Id="rId7" Type="http://schemas.openxmlformats.org/officeDocument/2006/relationships/customXml" Target="../ink/ink98.xml"/><Relationship Id="rId12" Type="http://schemas.openxmlformats.org/officeDocument/2006/relationships/image" Target="NULL"/><Relationship Id="rId2" Type="http://schemas.openxmlformats.org/officeDocument/2006/relationships/image" Target="../media/image19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99.xm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21.xml"/><Relationship Id="rId21" Type="http://schemas.openxmlformats.org/officeDocument/2006/relationships/customXml" Target="../ink/ink112.xml"/><Relationship Id="rId34" Type="http://schemas.openxmlformats.org/officeDocument/2006/relationships/image" Target="NULL"/><Relationship Id="rId7" Type="http://schemas.openxmlformats.org/officeDocument/2006/relationships/customXml" Target="../ink/ink105.xml"/><Relationship Id="rId12" Type="http://schemas.openxmlformats.org/officeDocument/2006/relationships/image" Target="NULL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33" Type="http://schemas.openxmlformats.org/officeDocument/2006/relationships/customXml" Target="../ink/ink118.xml"/><Relationship Id="rId38" Type="http://schemas.openxmlformats.org/officeDocument/2006/relationships/image" Target="NULL"/><Relationship Id="rId2" Type="http://schemas.openxmlformats.org/officeDocument/2006/relationships/image" Target="../media/image19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116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107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20.xml"/><Relationship Id="rId40" Type="http://schemas.openxmlformats.org/officeDocument/2006/relationships/image" Target="NULL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111.xml"/><Relationship Id="rId31" Type="http://schemas.openxmlformats.org/officeDocument/2006/relationships/customXml" Target="../ink/ink117.xml"/><Relationship Id="rId4" Type="http://schemas.openxmlformats.org/officeDocument/2006/relationships/image" Target="NULL"/><Relationship Id="rId9" Type="http://schemas.openxmlformats.org/officeDocument/2006/relationships/customXml" Target="../ink/ink106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15.xml"/><Relationship Id="rId30" Type="http://schemas.openxmlformats.org/officeDocument/2006/relationships/image" Target="NULL"/><Relationship Id="rId35" Type="http://schemas.openxmlformats.org/officeDocument/2006/relationships/customXml" Target="../ink/ink119.xml"/><Relationship Id="rId8" Type="http://schemas.openxmlformats.org/officeDocument/2006/relationships/image" Target="NULL"/><Relationship Id="rId3" Type="http://schemas.openxmlformats.org/officeDocument/2006/relationships/customXml" Target="../ink/ink1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86.png"/><Relationship Id="rId18" Type="http://schemas.openxmlformats.org/officeDocument/2006/relationships/customXml" Target="../ink/ink15.xml"/><Relationship Id="rId3" Type="http://schemas.openxmlformats.org/officeDocument/2006/relationships/image" Target="../media/image3.png"/><Relationship Id="rId21" Type="http://schemas.openxmlformats.org/officeDocument/2006/relationships/customXml" Target="../ink/ink16.xml"/><Relationship Id="rId7" Type="http://schemas.openxmlformats.org/officeDocument/2006/relationships/image" Target="../media/image83.png"/><Relationship Id="rId12" Type="http://schemas.openxmlformats.org/officeDocument/2006/relationships/customXml" Target="../ink/ink12.xml"/><Relationship Id="rId17" Type="http://schemas.openxmlformats.org/officeDocument/2006/relationships/image" Target="../media/image88.png"/><Relationship Id="rId2" Type="http://schemas.openxmlformats.org/officeDocument/2006/relationships/image" Target="../media/image2.png"/><Relationship Id="rId16" Type="http://schemas.openxmlformats.org/officeDocument/2006/relationships/customXml" Target="../ink/ink1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87.png"/><Relationship Id="rId10" Type="http://schemas.openxmlformats.org/officeDocument/2006/relationships/customXml" Target="../ink/ink11.xml"/><Relationship Id="rId19" Type="http://schemas.openxmlformats.org/officeDocument/2006/relationships/image" Target="../media/image89.png"/><Relationship Id="rId4" Type="http://schemas.openxmlformats.org/officeDocument/2006/relationships/customXml" Target="../ink/ink8.xml"/><Relationship Id="rId9" Type="http://schemas.openxmlformats.org/officeDocument/2006/relationships/image" Target="../media/image84.png"/><Relationship Id="rId14" Type="http://schemas.openxmlformats.org/officeDocument/2006/relationships/customXml" Target="../ink/ink13.xml"/><Relationship Id="rId22" Type="http://schemas.openxmlformats.org/officeDocument/2006/relationships/image" Target="../media/image9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.xml"/><Relationship Id="rId5" Type="http://schemas.openxmlformats.org/officeDocument/2006/relationships/image" Target="../media/image135.png"/><Relationship Id="rId4" Type="http://schemas.openxmlformats.org/officeDocument/2006/relationships/customXml" Target="../ink/ink12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31.xml"/><Relationship Id="rId26" Type="http://schemas.openxmlformats.org/officeDocument/2006/relationships/image" Target="../media/image23.png"/><Relationship Id="rId39" Type="http://schemas.openxmlformats.org/officeDocument/2006/relationships/customXml" Target="../ink/ink141.xml"/><Relationship Id="rId21" Type="http://schemas.openxmlformats.org/officeDocument/2006/relationships/image" Target="NULL"/><Relationship Id="rId34" Type="http://schemas.openxmlformats.org/officeDocument/2006/relationships/image" Target="../media/image142.png"/><Relationship Id="rId42" Type="http://schemas.openxmlformats.org/officeDocument/2006/relationships/image" Target="../media/image146.png"/><Relationship Id="rId7" Type="http://schemas.openxmlformats.org/officeDocument/2006/relationships/image" Target="NULL"/><Relationship Id="rId2" Type="http://schemas.openxmlformats.org/officeDocument/2006/relationships/image" Target="../media/image22.png"/><Relationship Id="rId16" Type="http://schemas.openxmlformats.org/officeDocument/2006/relationships/customXml" Target="../ink/ink130.xml"/><Relationship Id="rId20" Type="http://schemas.openxmlformats.org/officeDocument/2006/relationships/customXml" Target="../ink/ink132.xml"/><Relationship Id="rId29" Type="http://schemas.openxmlformats.org/officeDocument/2006/relationships/customXml" Target="../ink/ink136.xml"/><Relationship Id="rId41" Type="http://schemas.openxmlformats.org/officeDocument/2006/relationships/customXml" Target="../ink/ink14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5.xml"/><Relationship Id="rId11" Type="http://schemas.openxmlformats.org/officeDocument/2006/relationships/image" Target="NULL"/><Relationship Id="rId24" Type="http://schemas.openxmlformats.org/officeDocument/2006/relationships/customXml" Target="../ink/ink134.xml"/><Relationship Id="rId32" Type="http://schemas.openxmlformats.org/officeDocument/2006/relationships/image" Target="../media/image141.png"/><Relationship Id="rId37" Type="http://schemas.openxmlformats.org/officeDocument/2006/relationships/customXml" Target="../ink/ink140.xml"/><Relationship Id="rId40" Type="http://schemas.openxmlformats.org/officeDocument/2006/relationships/image" Target="../media/image145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139.png"/><Relationship Id="rId36" Type="http://schemas.openxmlformats.org/officeDocument/2006/relationships/image" Target="../media/image143.png"/><Relationship Id="rId10" Type="http://schemas.openxmlformats.org/officeDocument/2006/relationships/customXml" Target="../ink/ink127.xml"/><Relationship Id="rId19" Type="http://schemas.openxmlformats.org/officeDocument/2006/relationships/image" Target="NULL"/><Relationship Id="rId31" Type="http://schemas.openxmlformats.org/officeDocument/2006/relationships/customXml" Target="../ink/ink137.xml"/><Relationship Id="rId4" Type="http://schemas.openxmlformats.org/officeDocument/2006/relationships/customXml" Target="../ink/ink124.xml"/><Relationship Id="rId9" Type="http://schemas.openxmlformats.org/officeDocument/2006/relationships/image" Target="NULL"/><Relationship Id="rId14" Type="http://schemas.openxmlformats.org/officeDocument/2006/relationships/customXml" Target="../ink/ink129.xml"/><Relationship Id="rId22" Type="http://schemas.openxmlformats.org/officeDocument/2006/relationships/customXml" Target="../ink/ink133.xml"/><Relationship Id="rId27" Type="http://schemas.openxmlformats.org/officeDocument/2006/relationships/customXml" Target="../ink/ink135.xml"/><Relationship Id="rId30" Type="http://schemas.openxmlformats.org/officeDocument/2006/relationships/image" Target="../media/image140.png"/><Relationship Id="rId35" Type="http://schemas.openxmlformats.org/officeDocument/2006/relationships/customXml" Target="../ink/ink139.xml"/><Relationship Id="rId8" Type="http://schemas.openxmlformats.org/officeDocument/2006/relationships/customXml" Target="../ink/ink126.xml"/><Relationship Id="rId3" Type="http://schemas.openxmlformats.org/officeDocument/2006/relationships/image" Target="../media/image19.png"/><Relationship Id="rId12" Type="http://schemas.openxmlformats.org/officeDocument/2006/relationships/customXml" Target="../ink/ink128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customXml" Target="../ink/ink138.xml"/><Relationship Id="rId38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47.xml"/><Relationship Id="rId18" Type="http://schemas.openxmlformats.org/officeDocument/2006/relationships/image" Target="../media/image152.png"/><Relationship Id="rId26" Type="http://schemas.openxmlformats.org/officeDocument/2006/relationships/image" Target="../media/image156.png"/><Relationship Id="rId3" Type="http://schemas.openxmlformats.org/officeDocument/2006/relationships/image" Target="../media/image25.png"/><Relationship Id="rId21" Type="http://schemas.openxmlformats.org/officeDocument/2006/relationships/customXml" Target="../ink/ink151.xml"/><Relationship Id="rId7" Type="http://schemas.openxmlformats.org/officeDocument/2006/relationships/customXml" Target="../ink/ink144.xml"/><Relationship Id="rId12" Type="http://schemas.openxmlformats.org/officeDocument/2006/relationships/image" Target="../media/image149.png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2" Type="http://schemas.openxmlformats.org/officeDocument/2006/relationships/image" Target="../media/image24.png"/><Relationship Id="rId16" Type="http://schemas.openxmlformats.org/officeDocument/2006/relationships/image" Target="../media/image151.png"/><Relationship Id="rId20" Type="http://schemas.openxmlformats.org/officeDocument/2006/relationships/image" Target="../media/image153.png"/><Relationship Id="rId29" Type="http://schemas.openxmlformats.org/officeDocument/2006/relationships/customXml" Target="../ink/ink155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146.xml"/><Relationship Id="rId24" Type="http://schemas.openxmlformats.org/officeDocument/2006/relationships/image" Target="../media/image155.png"/><Relationship Id="rId5" Type="http://schemas.openxmlformats.org/officeDocument/2006/relationships/customXml" Target="../ink/ink143.xml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157.png"/><Relationship Id="rId10" Type="http://schemas.openxmlformats.org/officeDocument/2006/relationships/image" Target="NULL"/><Relationship Id="rId19" Type="http://schemas.openxmlformats.org/officeDocument/2006/relationships/customXml" Target="../ink/ink150.xml"/><Relationship Id="rId4" Type="http://schemas.openxmlformats.org/officeDocument/2006/relationships/image" Target="../media/image19.png"/><Relationship Id="rId9" Type="http://schemas.openxmlformats.org/officeDocument/2006/relationships/customXml" Target="../ink/ink145.xml"/><Relationship Id="rId14" Type="http://schemas.openxmlformats.org/officeDocument/2006/relationships/image" Target="../media/image150.png"/><Relationship Id="rId22" Type="http://schemas.openxmlformats.org/officeDocument/2006/relationships/image" Target="../media/image154.png"/><Relationship Id="rId27" Type="http://schemas.openxmlformats.org/officeDocument/2006/relationships/customXml" Target="../ink/ink154.xml"/><Relationship Id="rId30" Type="http://schemas.openxmlformats.org/officeDocument/2006/relationships/image" Target="../media/image1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NULL"/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61.xm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8.xml"/><Relationship Id="rId11" Type="http://schemas.openxmlformats.org/officeDocument/2006/relationships/image" Target="NULL"/><Relationship Id="rId24" Type="http://schemas.openxmlformats.org/officeDocument/2006/relationships/customXml" Target="../ink/ink167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160.xml"/><Relationship Id="rId19" Type="http://schemas.openxmlformats.org/officeDocument/2006/relationships/image" Target="NULL"/><Relationship Id="rId4" Type="http://schemas.openxmlformats.org/officeDocument/2006/relationships/customXml" Target="../ink/ink157.xml"/><Relationship Id="rId9" Type="http://schemas.openxmlformats.org/officeDocument/2006/relationships/image" Target="NULL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.xml"/><Relationship Id="rId13" Type="http://schemas.openxmlformats.org/officeDocument/2006/relationships/image" Target="NULL"/><Relationship Id="rId18" Type="http://schemas.openxmlformats.org/officeDocument/2006/relationships/customXml" Target="../ink/ink177.xm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74.xml"/><Relationship Id="rId17" Type="http://schemas.openxmlformats.org/officeDocument/2006/relationships/image" Target="NULL"/><Relationship Id="rId2" Type="http://schemas.openxmlformats.org/officeDocument/2006/relationships/customXml" Target="../ink/ink169.xml"/><Relationship Id="rId16" Type="http://schemas.openxmlformats.org/officeDocument/2006/relationships/customXml" Target="../ink/ink176.xml"/><Relationship Id="rId20" Type="http://schemas.openxmlformats.org/officeDocument/2006/relationships/customXml" Target="../ink/ink1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1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73.xml"/><Relationship Id="rId19" Type="http://schemas.openxmlformats.org/officeDocument/2006/relationships/image" Target="NULL"/><Relationship Id="rId4" Type="http://schemas.openxmlformats.org/officeDocument/2006/relationships/customXml" Target="../ink/ink170.xml"/><Relationship Id="rId9" Type="http://schemas.openxmlformats.org/officeDocument/2006/relationships/image" Target="NULL"/><Relationship Id="rId14" Type="http://schemas.openxmlformats.org/officeDocument/2006/relationships/customXml" Target="../ink/ink1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92.png"/><Relationship Id="rId18" Type="http://schemas.openxmlformats.org/officeDocument/2006/relationships/customXml" Target="../ink/ink25.xm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22.xml"/><Relationship Id="rId17" Type="http://schemas.openxmlformats.org/officeDocument/2006/relationships/image" Target="../media/image93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21.xml"/><Relationship Id="rId19" Type="http://schemas.openxmlformats.org/officeDocument/2006/relationships/image" Target="NULL"/><Relationship Id="rId4" Type="http://schemas.openxmlformats.org/officeDocument/2006/relationships/customXml" Target="../ink/ink18.xml"/><Relationship Id="rId9" Type="http://schemas.openxmlformats.org/officeDocument/2006/relationships/image" Target="NULL"/><Relationship Id="rId14" Type="http://schemas.openxmlformats.org/officeDocument/2006/relationships/customXml" Target="../ink/ink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NULL"/><Relationship Id="rId7" Type="http://schemas.openxmlformats.org/officeDocument/2006/relationships/image" Target="../media/image94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31.xml"/><Relationship Id="rId4" Type="http://schemas.openxmlformats.org/officeDocument/2006/relationships/customXml" Target="../ink/ink27.xml"/><Relationship Id="rId9" Type="http://schemas.openxmlformats.org/officeDocument/2006/relationships/customXml" Target="../ink/ink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customXml" Target="../ink/ink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customXml" Target="../ink/ink35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12" Type="http://schemas.openxmlformats.org/officeDocument/2006/relationships/customXml" Target="../ink/ink43.xml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104.png"/><Relationship Id="rId5" Type="http://schemas.openxmlformats.org/officeDocument/2006/relationships/image" Target="../media/image101.png"/><Relationship Id="rId15" Type="http://schemas.openxmlformats.org/officeDocument/2006/relationships/image" Target="../media/image106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103.png"/><Relationship Id="rId14" Type="http://schemas.openxmlformats.org/officeDocument/2006/relationships/customXml" Target="../ink/ink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customXml" Target="../ink/ink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F8AE972E-7521-4705-BA00-962C018BB2F1}"/>
                  </a:ext>
                </a:extLst>
              </p14:cNvPr>
              <p14:cNvContentPartPr/>
              <p14:nvPr/>
            </p14:nvContentPartPr>
            <p14:xfrm>
              <a:off x="6236901" y="1553494"/>
              <a:ext cx="1427040" cy="51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AE972E-7521-4705-BA00-962C018BB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8901" y="1535494"/>
                <a:ext cx="14626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7C97E05-44BE-4E4E-9E83-6E54BCF22E47}"/>
                  </a:ext>
                </a:extLst>
              </p14:cNvPr>
              <p14:cNvContentPartPr/>
              <p14:nvPr/>
            </p14:nvContentPartPr>
            <p14:xfrm>
              <a:off x="7376301" y="2256934"/>
              <a:ext cx="118440" cy="76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C97E05-44BE-4E4E-9E83-6E54BCF22E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8301" y="2238934"/>
                <a:ext cx="154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7455B458-DB40-44C1-B7DF-B68528511CBD}"/>
                  </a:ext>
                </a:extLst>
              </p14:cNvPr>
              <p14:cNvContentPartPr/>
              <p14:nvPr/>
            </p14:nvContentPartPr>
            <p14:xfrm>
              <a:off x="4534113" y="4728655"/>
              <a:ext cx="2999880" cy="120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55B458-DB40-44C1-B7DF-B68528511C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6113" y="2488735"/>
                <a:ext cx="4288680" cy="34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10417543-5D63-4229-A591-1D07D276912B}"/>
                  </a:ext>
                </a:extLst>
              </p14:cNvPr>
              <p14:cNvContentPartPr/>
              <p14:nvPr/>
            </p14:nvContentPartPr>
            <p14:xfrm>
              <a:off x="5032939" y="141060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417543-5D63-4229-A591-1D07D27691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4459" y="1401608"/>
                <a:ext cx="160740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9BF20A53-D3B5-4E20-87D0-311923B86F70}"/>
                  </a:ext>
                </a:extLst>
              </p14:cNvPr>
              <p14:cNvContentPartPr/>
              <p14:nvPr/>
            </p14:nvContentPartPr>
            <p14:xfrm>
              <a:off x="8080888" y="4381800"/>
              <a:ext cx="646200" cy="64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F20A53-D3B5-4E20-87D0-311923B86F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62888" y="4363800"/>
                <a:ext cx="68184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CC269DD2-D72C-4D12-9E7B-B4B7DEF845CD}"/>
                  </a:ext>
                </a:extLst>
              </p14:cNvPr>
              <p14:cNvContentPartPr/>
              <p14:nvPr/>
            </p14:nvContentPartPr>
            <p14:xfrm>
              <a:off x="6803248" y="4326360"/>
              <a:ext cx="165240" cy="67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269DD2-D72C-4D12-9E7B-B4B7DEF845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5248" y="4308360"/>
                <a:ext cx="20088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D66E8ACD-9491-485D-A0EA-9C50D4884322}"/>
                  </a:ext>
                </a:extLst>
              </p14:cNvPr>
              <p14:cNvContentPartPr/>
              <p14:nvPr/>
            </p14:nvContentPartPr>
            <p14:xfrm>
              <a:off x="3853768" y="1370760"/>
              <a:ext cx="1846440" cy="1380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6E8ACD-9491-485D-A0EA-9C50D48843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35768" y="1352760"/>
                <a:ext cx="1882080" cy="14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84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xmlns="" id="{A16B9DA3-4377-467F-AF82-719A084A61CD}"/>
                  </a:ext>
                </a:extLst>
              </p14:cNvPr>
              <p14:cNvContentPartPr/>
              <p14:nvPr/>
            </p14:nvContentPartPr>
            <p14:xfrm>
              <a:off x="940931" y="2351215"/>
              <a:ext cx="705600" cy="538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16B9DA3-4377-467F-AF82-719A084A61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931" y="2333215"/>
                <a:ext cx="7412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C488F1F7-6911-406E-8596-ADBF7D55B33C}"/>
                  </a:ext>
                </a:extLst>
              </p14:cNvPr>
              <p14:cNvContentPartPr/>
              <p14:nvPr/>
            </p14:nvContentPartPr>
            <p14:xfrm>
              <a:off x="165131" y="1501615"/>
              <a:ext cx="1769760" cy="682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488F1F7-6911-406E-8596-ADBF7D55B3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131" y="1483615"/>
                <a:ext cx="180540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xmlns="" id="{6C07E25D-D998-44EC-889B-659F82ABCF66}"/>
                  </a:ext>
                </a:extLst>
              </p14:cNvPr>
              <p14:cNvContentPartPr/>
              <p14:nvPr/>
            </p14:nvContentPartPr>
            <p14:xfrm>
              <a:off x="2393171" y="2299375"/>
              <a:ext cx="2593440" cy="620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C07E25D-D998-44EC-889B-659F82ABCF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5171" y="2281375"/>
                <a:ext cx="26290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xmlns="" id="{D56ACFC2-9280-4776-AA97-D63C11E551DB}"/>
                  </a:ext>
                </a:extLst>
              </p14:cNvPr>
              <p14:cNvContentPartPr/>
              <p14:nvPr/>
            </p14:nvContentPartPr>
            <p14:xfrm>
              <a:off x="2184371" y="623575"/>
              <a:ext cx="3672000" cy="1513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56ACFC2-9280-4776-AA97-D63C11E551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051" y="308935"/>
                <a:ext cx="5700960" cy="18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BD2F5DE0-592D-41E5-AD2F-7286174ECEC0}"/>
                  </a:ext>
                </a:extLst>
              </p14:cNvPr>
              <p14:cNvContentPartPr/>
              <p14:nvPr/>
            </p14:nvContentPartPr>
            <p14:xfrm>
              <a:off x="7285931" y="1387135"/>
              <a:ext cx="3711600" cy="2414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D2F5DE0-592D-41E5-AD2F-7286174ECE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7931" y="1369135"/>
                <a:ext cx="3747240" cy="24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xmlns="" id="{3816A4A3-2155-41D7-8230-69F70809E37C}"/>
                  </a:ext>
                </a:extLst>
              </p14:cNvPr>
              <p14:cNvContentPartPr/>
              <p14:nvPr/>
            </p14:nvContentPartPr>
            <p14:xfrm>
              <a:off x="1646531" y="3801295"/>
              <a:ext cx="3711600" cy="2414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816A4A3-2155-41D7-8230-69F70809E3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8531" y="3783295"/>
                <a:ext cx="3747240" cy="24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xmlns="" id="{85DA1544-EEC1-4A49-84DA-80BC4ABEE264}"/>
                  </a:ext>
                </a:extLst>
              </p14:cNvPr>
              <p14:cNvContentPartPr/>
              <p14:nvPr/>
            </p14:nvContentPartPr>
            <p14:xfrm>
              <a:off x="2656331" y="4344895"/>
              <a:ext cx="709920" cy="432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5DA1544-EEC1-4A49-84DA-80BC4ABEE2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38331" y="4326895"/>
                <a:ext cx="7455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xmlns="" id="{C0C857BC-6B1B-49B6-8BA2-01FB5D7E37DF}"/>
                  </a:ext>
                </a:extLst>
              </p14:cNvPr>
              <p14:cNvContentPartPr/>
              <p14:nvPr/>
            </p14:nvContentPartPr>
            <p14:xfrm>
              <a:off x="3867371" y="4840975"/>
              <a:ext cx="700560" cy="581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0C857BC-6B1B-49B6-8BA2-01FB5D7E37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49371" y="4822975"/>
                <a:ext cx="73620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xmlns="" id="{6DEACF75-524B-4F3F-89C8-2858DEB5D23D}"/>
                  </a:ext>
                </a:extLst>
              </p14:cNvPr>
              <p14:cNvContentPartPr/>
              <p14:nvPr/>
            </p14:nvContentPartPr>
            <p14:xfrm>
              <a:off x="3164651" y="6184495"/>
              <a:ext cx="241200" cy="4158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DEACF75-524B-4F3F-89C8-2858DEB5D2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46651" y="6166495"/>
                <a:ext cx="276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xmlns="" id="{02170336-8298-4439-A8E4-E90D19DC26DE}"/>
                  </a:ext>
                </a:extLst>
              </p14:cNvPr>
              <p14:cNvContentPartPr/>
              <p14:nvPr/>
            </p14:nvContentPartPr>
            <p14:xfrm>
              <a:off x="2585051" y="6200335"/>
              <a:ext cx="457200" cy="491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2170336-8298-4439-A8E4-E90D19DC26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7051" y="6182335"/>
                <a:ext cx="49284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xmlns="" id="{4D1C2DF4-8F7B-4737-BF6F-FD9290AF3756}"/>
                  </a:ext>
                </a:extLst>
              </p14:cNvPr>
              <p14:cNvContentPartPr/>
              <p14:nvPr/>
            </p14:nvContentPartPr>
            <p14:xfrm>
              <a:off x="3600251" y="6276295"/>
              <a:ext cx="225000" cy="237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D1C2DF4-8F7B-4737-BF6F-FD9290AF37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82251" y="6258295"/>
                <a:ext cx="260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xmlns="" id="{051A4CA3-7214-4C01-BFC3-5A9B6496B57A}"/>
                  </a:ext>
                </a:extLst>
              </p14:cNvPr>
              <p14:cNvContentPartPr/>
              <p14:nvPr/>
            </p14:nvContentPartPr>
            <p14:xfrm>
              <a:off x="4004171" y="6034015"/>
              <a:ext cx="135720" cy="350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51A4CA3-7214-4C01-BFC3-5A9B6496B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86171" y="6016015"/>
                <a:ext cx="1713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99FA6D27-0D92-45B9-A058-F20653D48759}"/>
                  </a:ext>
                </a:extLst>
              </p14:cNvPr>
              <p14:cNvContentPartPr/>
              <p14:nvPr/>
            </p14:nvContentPartPr>
            <p14:xfrm>
              <a:off x="4307291" y="1829935"/>
              <a:ext cx="1278000" cy="32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FA6D27-0D92-45B9-A058-F20653D487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8291" y="1820935"/>
                <a:ext cx="129564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55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DEE47E-8162-487A-A72D-03550C8C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6" y="749878"/>
            <a:ext cx="7452779" cy="871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14F4E419-0357-4B42-9337-44241534B707}"/>
                  </a:ext>
                </a:extLst>
              </p14:cNvPr>
              <p14:cNvContentPartPr/>
              <p14:nvPr/>
            </p14:nvContentPartPr>
            <p14:xfrm>
              <a:off x="363851" y="1606375"/>
              <a:ext cx="2780640" cy="18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F4E419-0357-4B42-9337-44241534B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851" y="1588375"/>
                <a:ext cx="281628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928C77FA-4B57-45D9-B48C-7376C08615C2}"/>
                  </a:ext>
                </a:extLst>
              </p14:cNvPr>
              <p14:cNvContentPartPr/>
              <p14:nvPr/>
            </p14:nvContentPartPr>
            <p14:xfrm>
              <a:off x="91691" y="1431055"/>
              <a:ext cx="1479960" cy="331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8C77FA-4B57-45D9-B48C-7376C08615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91" y="1413055"/>
                <a:ext cx="1515600" cy="33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xmlns="" id="{AB320639-CDFA-44B6-8727-C58D0953ED2A}"/>
                  </a:ext>
                </a:extLst>
              </p14:cNvPr>
              <p14:cNvContentPartPr/>
              <p14:nvPr/>
            </p14:nvContentPartPr>
            <p14:xfrm>
              <a:off x="1584251" y="4457935"/>
              <a:ext cx="792000" cy="65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B320639-CDFA-44B6-8727-C58D0953ED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6251" y="4439935"/>
                <a:ext cx="82764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F38B353A-C8E7-4D5A-A0B5-BCF25BF631C3}"/>
                  </a:ext>
                </a:extLst>
              </p14:cNvPr>
              <p14:cNvContentPartPr/>
              <p14:nvPr/>
            </p14:nvContentPartPr>
            <p14:xfrm>
              <a:off x="314171" y="4366135"/>
              <a:ext cx="2246760" cy="142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8B353A-C8E7-4D5A-A0B5-BCF25BF631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171" y="4348135"/>
                <a:ext cx="2282400" cy="14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82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هال انار ساوه - پالیز نهال">
            <a:extLst>
              <a:ext uri="{FF2B5EF4-FFF2-40B4-BE49-F238E27FC236}">
                <a16:creationId xmlns:a16="http://schemas.microsoft.com/office/drawing/2014/main" xmlns="" id="{B80118A8-C165-408E-9C07-E1773A33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3" y="713077"/>
            <a:ext cx="6480449" cy="48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E471DDFA-BC6E-49C6-9EAA-9F6F007384EC}"/>
                  </a:ext>
                </a:extLst>
              </p14:cNvPr>
              <p14:cNvContentPartPr/>
              <p14:nvPr/>
            </p14:nvContentPartPr>
            <p14:xfrm>
              <a:off x="8764451" y="238015"/>
              <a:ext cx="2063160" cy="721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71DDFA-BC6E-49C6-9EAA-9F6F00738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6451" y="220015"/>
                <a:ext cx="209880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78338849-6DE6-49C2-9ABA-4B5500894FAE}"/>
                  </a:ext>
                </a:extLst>
              </p14:cNvPr>
              <p14:cNvContentPartPr/>
              <p14:nvPr/>
            </p14:nvContentPartPr>
            <p14:xfrm>
              <a:off x="8104211" y="622135"/>
              <a:ext cx="372240" cy="283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338849-6DE6-49C2-9ABA-4B5500894F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6211" y="604135"/>
                <a:ext cx="4078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47AB628E-6CEF-440C-83D4-27527A8BFC4F}"/>
                  </a:ext>
                </a:extLst>
              </p14:cNvPr>
              <p14:cNvContentPartPr/>
              <p14:nvPr/>
            </p14:nvContentPartPr>
            <p14:xfrm>
              <a:off x="7756451" y="1118215"/>
              <a:ext cx="3220200" cy="1010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AB628E-6CEF-440C-83D4-27527A8BFC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8451" y="1100215"/>
                <a:ext cx="325584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F0C45BC3-4A9F-4D84-ACF0-1667CCB4F6E3}"/>
                  </a:ext>
                </a:extLst>
              </p14:cNvPr>
              <p14:cNvContentPartPr/>
              <p14:nvPr/>
            </p14:nvContentPartPr>
            <p14:xfrm>
              <a:off x="3832091" y="3520135"/>
              <a:ext cx="735840" cy="701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C45BC3-4A9F-4D84-ACF0-1667CCB4F6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4091" y="3502135"/>
                <a:ext cx="7714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7305BB3F-B0DF-4E80-8FB8-EDC9AA054094}"/>
                  </a:ext>
                </a:extLst>
              </p14:cNvPr>
              <p14:cNvContentPartPr/>
              <p14:nvPr/>
            </p14:nvContentPartPr>
            <p14:xfrm>
              <a:off x="5091731" y="2311255"/>
              <a:ext cx="1678320" cy="1003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305BB3F-B0DF-4E80-8FB8-EDC9AA0540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3731" y="2293255"/>
                <a:ext cx="1713960" cy="10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xmlns="" id="{BE91DB89-DE10-4F49-B923-6AEB31A47127}"/>
                  </a:ext>
                </a:extLst>
              </p14:cNvPr>
              <p14:cNvContentPartPr/>
              <p14:nvPr/>
            </p14:nvContentPartPr>
            <p14:xfrm>
              <a:off x="642851" y="1614295"/>
              <a:ext cx="2347920" cy="1846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E91DB89-DE10-4F49-B923-6AEB31A471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851" y="1596295"/>
                <a:ext cx="2383560" cy="18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BDD8F93D-38AB-45F4-9825-5512B2CA5AA1}"/>
                  </a:ext>
                </a:extLst>
              </p14:cNvPr>
              <p14:cNvContentPartPr/>
              <p14:nvPr/>
            </p14:nvContentPartPr>
            <p14:xfrm>
              <a:off x="9352331" y="2542015"/>
              <a:ext cx="2563560" cy="584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8F93D-38AB-45F4-9825-5512B2CA5A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34331" y="2524015"/>
                <a:ext cx="259920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xmlns="" id="{462515C6-9157-44ED-9048-62F927395457}"/>
                  </a:ext>
                </a:extLst>
              </p14:cNvPr>
              <p14:cNvContentPartPr/>
              <p14:nvPr/>
            </p14:nvContentPartPr>
            <p14:xfrm>
              <a:off x="9031571" y="3687175"/>
              <a:ext cx="2817000" cy="87948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462515C6-9157-44ED-9048-62F92739545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3571" y="3669175"/>
                <a:ext cx="285264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xmlns="" id="{7830F44C-CB5F-4577-AB1C-078738D15CF2}"/>
                  </a:ext>
                </a:extLst>
              </p14:cNvPr>
              <p14:cNvContentPartPr/>
              <p14:nvPr/>
            </p14:nvContentPartPr>
            <p14:xfrm>
              <a:off x="8028251" y="2473615"/>
              <a:ext cx="830880" cy="63612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7830F44C-CB5F-4577-AB1C-078738D15C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10251" y="2455615"/>
                <a:ext cx="8665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xmlns="" id="{7505CE9F-AF2A-4411-B497-BAD2BCFB1D0A}"/>
                  </a:ext>
                </a:extLst>
              </p14:cNvPr>
              <p14:cNvContentPartPr/>
              <p14:nvPr/>
            </p14:nvContentPartPr>
            <p14:xfrm>
              <a:off x="3590531" y="3089575"/>
              <a:ext cx="5335200" cy="331452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7505CE9F-AF2A-4411-B497-BAD2BCFB1D0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72531" y="3071575"/>
                <a:ext cx="5370840" cy="33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xmlns="" id="{33ED2723-8C3E-4EB9-A6CC-F3512027398C}"/>
                  </a:ext>
                </a:extLst>
              </p14:cNvPr>
              <p14:cNvContentPartPr/>
              <p14:nvPr/>
            </p14:nvContentPartPr>
            <p14:xfrm>
              <a:off x="2386331" y="5722975"/>
              <a:ext cx="816840" cy="91944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33ED2723-8C3E-4EB9-A6CC-F351202739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68331" y="5704975"/>
                <a:ext cx="85248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xmlns="" id="{F88A4808-C39C-44D2-BB6C-9886FD057423}"/>
                  </a:ext>
                </a:extLst>
              </p14:cNvPr>
              <p14:cNvContentPartPr/>
              <p14:nvPr/>
            </p14:nvContentPartPr>
            <p14:xfrm>
              <a:off x="8930051" y="5740255"/>
              <a:ext cx="636480" cy="18936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F88A4808-C39C-44D2-BB6C-9886FD0574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12051" y="5722255"/>
                <a:ext cx="672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93" name="Ink 1092">
                <a:extLst>
                  <a:ext uri="{FF2B5EF4-FFF2-40B4-BE49-F238E27FC236}">
                    <a16:creationId xmlns:a16="http://schemas.microsoft.com/office/drawing/2014/main" xmlns="" id="{81A07A98-056D-4231-9502-66EA06BB0A9D}"/>
                  </a:ext>
                </a:extLst>
              </p14:cNvPr>
              <p14:cNvContentPartPr/>
              <p14:nvPr/>
            </p14:nvContentPartPr>
            <p14:xfrm>
              <a:off x="10645091" y="5286655"/>
              <a:ext cx="1190160" cy="719280"/>
            </p14:xfrm>
          </p:contentPart>
        </mc:Choice>
        <mc:Fallback xmlns="">
          <p:pic>
            <p:nvPicPr>
              <p:cNvPr id="1093" name="Ink 1092">
                <a:extLst>
                  <a:ext uri="{FF2B5EF4-FFF2-40B4-BE49-F238E27FC236}">
                    <a16:creationId xmlns:a16="http://schemas.microsoft.com/office/drawing/2014/main" id="{81A07A98-056D-4231-9502-66EA06BB0A9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27091" y="5268655"/>
                <a:ext cx="1225800" cy="7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69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B9C41DD9-1D82-4A3F-8146-90D4605C8E69}"/>
                  </a:ext>
                </a:extLst>
              </p14:cNvPr>
              <p14:cNvContentPartPr/>
              <p14:nvPr/>
            </p14:nvContentPartPr>
            <p14:xfrm>
              <a:off x="8406611" y="162055"/>
              <a:ext cx="3144960" cy="9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C41DD9-1D82-4A3F-8146-90D4605C8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8611" y="144055"/>
                <a:ext cx="318060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A956AEF-F9DF-4DA2-A800-8626E6AF53E8}"/>
                  </a:ext>
                </a:extLst>
              </p14:cNvPr>
              <p14:cNvContentPartPr/>
              <p14:nvPr/>
            </p14:nvContentPartPr>
            <p14:xfrm>
              <a:off x="7160291" y="256375"/>
              <a:ext cx="21600" cy="1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956AEF-F9DF-4DA2-A800-8626E6AF53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2291" y="238375"/>
                <a:ext cx="572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7AC51815-9B1B-40DD-A150-FE3BA7D90EEC}"/>
                  </a:ext>
                </a:extLst>
              </p14:cNvPr>
              <p14:cNvContentPartPr/>
              <p14:nvPr/>
            </p14:nvContentPartPr>
            <p14:xfrm>
              <a:off x="6576011" y="413335"/>
              <a:ext cx="907920" cy="35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AC51815-9B1B-40DD-A150-FE3BA7D90E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8011" y="395335"/>
                <a:ext cx="9435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B15B3C10-9D56-4562-8CEF-02DB51DE92AA}"/>
                  </a:ext>
                </a:extLst>
              </p14:cNvPr>
              <p14:cNvContentPartPr/>
              <p14:nvPr/>
            </p14:nvContentPartPr>
            <p14:xfrm>
              <a:off x="5590691" y="285895"/>
              <a:ext cx="692280" cy="409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B3C10-9D56-4562-8CEF-02DB51DE92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2691" y="267895"/>
                <a:ext cx="7279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xmlns="" id="{CBAE2EB3-3FF6-413C-AFB0-7C31963C6483}"/>
                  </a:ext>
                </a:extLst>
              </p14:cNvPr>
              <p14:cNvContentPartPr/>
              <p14:nvPr/>
            </p14:nvContentPartPr>
            <p14:xfrm>
              <a:off x="2963771" y="513055"/>
              <a:ext cx="2108880" cy="303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AE2EB3-3FF6-413C-AFB0-7C31963C64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5771" y="495055"/>
                <a:ext cx="21445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xmlns="" id="{C151FBF8-6AE4-4588-AE3F-B180E8463E53}"/>
                  </a:ext>
                </a:extLst>
              </p14:cNvPr>
              <p14:cNvContentPartPr/>
              <p14:nvPr/>
            </p14:nvContentPartPr>
            <p14:xfrm>
              <a:off x="3063131" y="1204615"/>
              <a:ext cx="206280" cy="1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151FBF8-6AE4-4588-AE3F-B180E8463E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5131" y="1186615"/>
                <a:ext cx="241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xmlns="" id="{AE07844F-219D-4345-A339-83FA2328EB41}"/>
                  </a:ext>
                </a:extLst>
              </p14:cNvPr>
              <p14:cNvContentPartPr/>
              <p14:nvPr/>
            </p14:nvContentPartPr>
            <p14:xfrm>
              <a:off x="2826611" y="150535"/>
              <a:ext cx="1168920" cy="82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07844F-219D-4345-A339-83FA2328EB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08611" y="132535"/>
                <a:ext cx="120456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xmlns="" id="{578E1517-410F-4C44-BA7B-AD3596008A7E}"/>
                  </a:ext>
                </a:extLst>
              </p14:cNvPr>
              <p14:cNvContentPartPr/>
              <p14:nvPr/>
            </p14:nvContentPartPr>
            <p14:xfrm>
              <a:off x="2566331" y="4716055"/>
              <a:ext cx="972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78E1517-410F-4C44-BA7B-AD3596008A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8331" y="4698055"/>
                <a:ext cx="45360" cy="468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با انواع خرما و شکل ظاهری مختلف آن بیشتر آشنا شوید - همه چیز مگ">
            <a:extLst>
              <a:ext uri="{FF2B5EF4-FFF2-40B4-BE49-F238E27FC236}">
                <a16:creationId xmlns:a16="http://schemas.microsoft.com/office/drawing/2014/main" xmlns="" id="{86E5E0E4-A175-40DD-A42D-1C74A496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88" y="1058095"/>
            <a:ext cx="5787998" cy="38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خرما - Home | Facebook">
            <a:extLst>
              <a:ext uri="{FF2B5EF4-FFF2-40B4-BE49-F238E27FC236}">
                <a16:creationId xmlns:a16="http://schemas.microsoft.com/office/drawing/2014/main" xmlns="" id="{FF431C32-7A86-4C15-AFC7-9889A9F7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55" y="2024062"/>
            <a:ext cx="4344952" cy="32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xmlns="" id="{60AA009A-5D6B-4F18-84C9-640419D88AF2}"/>
                  </a:ext>
                </a:extLst>
              </p14:cNvPr>
              <p14:cNvContentPartPr/>
              <p14:nvPr/>
            </p14:nvContentPartPr>
            <p14:xfrm>
              <a:off x="6963011" y="3272815"/>
              <a:ext cx="1959120" cy="1399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0AA009A-5D6B-4F18-84C9-640419D88A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45011" y="3254815"/>
                <a:ext cx="199476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51410387-F3FF-41CA-835C-5BF36E73CCB3}"/>
                  </a:ext>
                </a:extLst>
              </p14:cNvPr>
              <p14:cNvContentPartPr/>
              <p14:nvPr/>
            </p14:nvContentPartPr>
            <p14:xfrm>
              <a:off x="4797251" y="3229975"/>
              <a:ext cx="4050000" cy="1945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1410387-F3FF-41CA-835C-5BF36E73CC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79251" y="3211975"/>
                <a:ext cx="408564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xmlns="" id="{E9147990-B7F6-4798-9118-9BEF23C0B988}"/>
                  </a:ext>
                </a:extLst>
              </p14:cNvPr>
              <p14:cNvContentPartPr/>
              <p14:nvPr/>
            </p14:nvContentPartPr>
            <p14:xfrm>
              <a:off x="2956211" y="4327615"/>
              <a:ext cx="1598040" cy="95544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E9147990-B7F6-4798-9118-9BEF23C0B9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38211" y="4309615"/>
                <a:ext cx="1633680" cy="9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16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FB58870E-3318-4C90-8284-AB1530891D39}"/>
                  </a:ext>
                </a:extLst>
              </p14:cNvPr>
              <p14:cNvContentPartPr/>
              <p14:nvPr/>
            </p14:nvContentPartPr>
            <p14:xfrm>
              <a:off x="971891" y="238015"/>
              <a:ext cx="1954440" cy="71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58870E-3318-4C90-8284-AB1530891D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891" y="220015"/>
                <a:ext cx="199008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84564BA4-56F2-4B66-A8CA-AC1165735018}"/>
                  </a:ext>
                </a:extLst>
              </p14:cNvPr>
              <p14:cNvContentPartPr/>
              <p14:nvPr/>
            </p14:nvContentPartPr>
            <p14:xfrm>
              <a:off x="118691" y="267175"/>
              <a:ext cx="10203120" cy="3450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4564BA4-56F2-4B66-A8CA-AC11657350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91" y="249175"/>
                <a:ext cx="10238760" cy="34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8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076265-3D68-4F4D-AEB1-DD6B9F1D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8" y="314756"/>
            <a:ext cx="7581900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913860-5BD0-4F40-A3C0-457E62C7F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372531"/>
            <a:ext cx="4102677" cy="31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910EEE28-115D-4BCC-8949-6EFF9FA3F0AF}"/>
                  </a:ext>
                </a:extLst>
              </p14:cNvPr>
              <p14:cNvContentPartPr/>
              <p14:nvPr/>
            </p14:nvContentPartPr>
            <p14:xfrm>
              <a:off x="9097811" y="126055"/>
              <a:ext cx="448920" cy="838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10EEE28-115D-4BCC-8949-6EFF9FA3F0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811" y="108055"/>
                <a:ext cx="48456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5EC57480-68AD-4006-9451-38D1C320B08D}"/>
                  </a:ext>
                </a:extLst>
              </p14:cNvPr>
              <p14:cNvContentPartPr/>
              <p14:nvPr/>
            </p14:nvContentPartPr>
            <p14:xfrm>
              <a:off x="7352171" y="154135"/>
              <a:ext cx="1424520" cy="634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EC57480-68AD-4006-9451-38D1C320B0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4171" y="136135"/>
                <a:ext cx="146016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256D867D-5FB1-4680-B58D-302D522A5F1A}"/>
                  </a:ext>
                </a:extLst>
              </p14:cNvPr>
              <p14:cNvContentPartPr/>
              <p14:nvPr/>
            </p14:nvContentPartPr>
            <p14:xfrm>
              <a:off x="880451" y="159535"/>
              <a:ext cx="5541120" cy="3966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56D867D-5FB1-4680-B58D-302D522A5F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450" y="141535"/>
                <a:ext cx="5576762" cy="40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5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2901DD-77F9-4D62-AFBE-75DEFD56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9" y="1399309"/>
            <a:ext cx="3303876" cy="4780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B8C85E-F4CD-4FB3-8816-5722E219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68" y="453303"/>
            <a:ext cx="9262059" cy="946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5E766F-2F4B-4391-A7D3-424F5064C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84" y="1522397"/>
            <a:ext cx="5505450" cy="453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9A3717AE-792D-4068-AE8A-D9226D9C5232}"/>
                  </a:ext>
                </a:extLst>
              </p14:cNvPr>
              <p14:cNvContentPartPr/>
              <p14:nvPr/>
            </p14:nvContentPartPr>
            <p14:xfrm>
              <a:off x="3687731" y="1324855"/>
              <a:ext cx="4329360" cy="2182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3717AE-792D-4068-AE8A-D9226D9C52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9731" y="1306855"/>
                <a:ext cx="4365000" cy="22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DF0022BA-05EC-446F-A163-A5D9768403EF}"/>
                  </a:ext>
                </a:extLst>
              </p14:cNvPr>
              <p14:cNvContentPartPr/>
              <p14:nvPr/>
            </p14:nvContentPartPr>
            <p14:xfrm>
              <a:off x="3384971" y="5991535"/>
              <a:ext cx="7887240" cy="858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0022BA-05EC-446F-A163-A5D9768403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6971" y="5973535"/>
                <a:ext cx="792288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A1F93121-395D-42E4-9C2D-1966A7325893}"/>
                  </a:ext>
                </a:extLst>
              </p14:cNvPr>
              <p14:cNvContentPartPr/>
              <p14:nvPr/>
            </p14:nvContentPartPr>
            <p14:xfrm>
              <a:off x="3685211" y="4765004"/>
              <a:ext cx="5680440" cy="122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F93121-395D-42E4-9C2D-1966A73258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7211" y="4747004"/>
                <a:ext cx="5716080" cy="12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6700B771-3418-4BD5-8270-30B1FC3354B9}"/>
                  </a:ext>
                </a:extLst>
              </p14:cNvPr>
              <p14:cNvContentPartPr/>
              <p14:nvPr/>
            </p14:nvContentPartPr>
            <p14:xfrm>
              <a:off x="6060491" y="-47836"/>
              <a:ext cx="1638360" cy="1311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00B771-3418-4BD5-8270-30B1FC3354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2491" y="-65836"/>
                <a:ext cx="1674000" cy="13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33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DB3FD-8D76-456D-B41C-38AC2B19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948" y="718833"/>
            <a:ext cx="5505450" cy="453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03AF7D7D-3BA6-4CE2-B624-27B18CF649A1}"/>
                  </a:ext>
                </a:extLst>
              </p14:cNvPr>
              <p14:cNvContentPartPr/>
              <p14:nvPr/>
            </p14:nvContentPartPr>
            <p14:xfrm>
              <a:off x="4013891" y="2667655"/>
              <a:ext cx="1656360" cy="20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AF7D7D-3BA6-4CE2-B624-27B18CF649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5891" y="2649655"/>
                <a:ext cx="1692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86AD32E5-4FFE-43EE-834D-A3B60E14B0F2}"/>
                  </a:ext>
                </a:extLst>
              </p14:cNvPr>
              <p14:cNvContentPartPr/>
              <p14:nvPr/>
            </p14:nvContentPartPr>
            <p14:xfrm>
              <a:off x="1181771" y="2542375"/>
              <a:ext cx="1969560" cy="63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AD32E5-4FFE-43EE-834D-A3B60E14B0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771" y="2524375"/>
                <a:ext cx="200520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xmlns="" id="{D0AEE10E-1479-4690-9E02-0C62230742CE}"/>
                  </a:ext>
                </a:extLst>
              </p14:cNvPr>
              <p14:cNvContentPartPr/>
              <p14:nvPr/>
            </p14:nvContentPartPr>
            <p14:xfrm>
              <a:off x="1410731" y="535735"/>
              <a:ext cx="6761160" cy="2310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0AEE10E-1479-4690-9E02-0C62230742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2731" y="517735"/>
                <a:ext cx="6796800" cy="23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CCDC5C81-B281-4234-B558-B9543507F862}"/>
                  </a:ext>
                </a:extLst>
              </p14:cNvPr>
              <p14:cNvContentPartPr/>
              <p14:nvPr/>
            </p14:nvContentPartPr>
            <p14:xfrm>
              <a:off x="2814731" y="4430215"/>
              <a:ext cx="7920" cy="66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DC5C81-B281-4234-B558-B9543507F8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6731" y="4412215"/>
                <a:ext cx="43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7467F641-9C12-4971-9EE6-55F0AE441BCB}"/>
                  </a:ext>
                </a:extLst>
              </p14:cNvPr>
              <p14:cNvContentPartPr/>
              <p14:nvPr/>
            </p14:nvContentPartPr>
            <p14:xfrm>
              <a:off x="2831291" y="4717495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467F641-9C12-4971-9EE6-55F0AE441B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3291" y="46994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722D09DC-2AC2-439A-B3B9-E0961411B8F0}"/>
                  </a:ext>
                </a:extLst>
              </p14:cNvPr>
              <p14:cNvContentPartPr/>
              <p14:nvPr/>
            </p14:nvContentPartPr>
            <p14:xfrm>
              <a:off x="2727251" y="3403495"/>
              <a:ext cx="108360" cy="74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2D09DC-2AC2-439A-B3B9-E0961411B8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9251" y="3385495"/>
                <a:ext cx="14400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9FD1CC15-D359-4E00-9965-620CBEDFDF3E}"/>
                  </a:ext>
                </a:extLst>
              </p14:cNvPr>
              <p14:cNvContentPartPr/>
              <p14:nvPr/>
            </p14:nvContentPartPr>
            <p14:xfrm>
              <a:off x="636011" y="5216455"/>
              <a:ext cx="4467240" cy="1073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D1CC15-D359-4E00-9965-620CBEDFDF3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011" y="5198455"/>
                <a:ext cx="4502880" cy="11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49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123294-2899-496B-A839-7A702DEC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39" y="344760"/>
            <a:ext cx="5505450" cy="453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1C3EC50C-9724-4A8E-A425-F3A7F6000CE1}"/>
                  </a:ext>
                </a:extLst>
              </p14:cNvPr>
              <p14:cNvContentPartPr/>
              <p14:nvPr/>
            </p14:nvContentPartPr>
            <p14:xfrm>
              <a:off x="4482611" y="94375"/>
              <a:ext cx="892080" cy="28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3EC50C-9724-4A8E-A425-F3A7F6000C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611" y="76375"/>
                <a:ext cx="9277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D6CFC5B9-0351-4900-BEC4-E2A3FA482BAA}"/>
                  </a:ext>
                </a:extLst>
              </p14:cNvPr>
              <p14:cNvContentPartPr/>
              <p14:nvPr/>
            </p14:nvContentPartPr>
            <p14:xfrm>
              <a:off x="2077451" y="-137105"/>
              <a:ext cx="1960560" cy="606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CFC5B9-0351-4900-BEC4-E2A3FA482B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9451" y="-155105"/>
                <a:ext cx="19962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2F0DD431-E4FD-4AB5-A9C8-24795C9E03B7}"/>
                  </a:ext>
                </a:extLst>
              </p14:cNvPr>
              <p14:cNvContentPartPr/>
              <p14:nvPr/>
            </p14:nvContentPartPr>
            <p14:xfrm>
              <a:off x="4742531" y="815465"/>
              <a:ext cx="528120" cy="630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0DD431-E4FD-4AB5-A9C8-24795C9E03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531" y="797465"/>
                <a:ext cx="5637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xmlns="" id="{2F2E4882-777D-4521-A8F0-9E48D1D2AD5B}"/>
                  </a:ext>
                </a:extLst>
              </p14:cNvPr>
              <p14:cNvContentPartPr/>
              <p14:nvPr/>
            </p14:nvContentPartPr>
            <p14:xfrm>
              <a:off x="1239011" y="945065"/>
              <a:ext cx="2887200" cy="532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F2E4882-777D-4521-A8F0-9E48D1D2AD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1011" y="927065"/>
                <a:ext cx="292284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608F4D7A-2B01-48A5-A7AE-26A8AD44806C}"/>
                  </a:ext>
                </a:extLst>
              </p14:cNvPr>
              <p14:cNvContentPartPr/>
              <p14:nvPr/>
            </p14:nvContentPartPr>
            <p14:xfrm>
              <a:off x="2474171" y="1738505"/>
              <a:ext cx="1824120" cy="417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08F4D7A-2B01-48A5-A7AE-26A8AD4480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6171" y="1720505"/>
                <a:ext cx="1859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xmlns="" id="{706FD6BE-A053-47E3-B6B2-A720C0E36787}"/>
                  </a:ext>
                </a:extLst>
              </p14:cNvPr>
              <p14:cNvContentPartPr/>
              <p14:nvPr/>
            </p14:nvContentPartPr>
            <p14:xfrm>
              <a:off x="2814731" y="1612145"/>
              <a:ext cx="130320" cy="105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6FD6BE-A053-47E3-B6B2-A720C0E367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6731" y="1594145"/>
                <a:ext cx="165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892D2D69-E2CD-4B4E-9A2C-2821C1FD6CF8}"/>
                  </a:ext>
                </a:extLst>
              </p14:cNvPr>
              <p14:cNvContentPartPr/>
              <p14:nvPr/>
            </p14:nvContentPartPr>
            <p14:xfrm>
              <a:off x="4458851" y="2481905"/>
              <a:ext cx="435600" cy="173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92D2D69-E2CD-4B4E-9A2C-2821C1FD6C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40851" y="2463905"/>
                <a:ext cx="4712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D81DE9A8-FA1A-4EBB-9257-FE0606773ED4}"/>
                  </a:ext>
                </a:extLst>
              </p14:cNvPr>
              <p14:cNvContentPartPr/>
              <p14:nvPr/>
            </p14:nvContentPartPr>
            <p14:xfrm>
              <a:off x="4328531" y="2788985"/>
              <a:ext cx="540000" cy="327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81DE9A8-FA1A-4EBB-9257-FE0606773E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10531" y="2770985"/>
                <a:ext cx="5756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xmlns="" id="{8D3F9423-60F3-4AF3-8DC1-0C32F969DE85}"/>
                  </a:ext>
                </a:extLst>
              </p14:cNvPr>
              <p14:cNvContentPartPr/>
              <p14:nvPr/>
            </p14:nvContentPartPr>
            <p14:xfrm>
              <a:off x="1165931" y="1601345"/>
              <a:ext cx="1067040" cy="678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D3F9423-60F3-4AF3-8DC1-0C32F969DE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7931" y="1583345"/>
                <a:ext cx="110268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xmlns="" id="{B442831A-525C-4FC6-987D-4F248132A089}"/>
                  </a:ext>
                </a:extLst>
              </p14:cNvPr>
              <p14:cNvContentPartPr/>
              <p14:nvPr/>
            </p14:nvContentPartPr>
            <p14:xfrm>
              <a:off x="6203411" y="1960625"/>
              <a:ext cx="500760" cy="231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442831A-525C-4FC6-987D-4F248132A0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85411" y="1942625"/>
                <a:ext cx="5364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8C0CE15B-EA8C-45DC-8920-651A5679E85F}"/>
                  </a:ext>
                </a:extLst>
              </p14:cNvPr>
              <p14:cNvContentPartPr/>
              <p14:nvPr/>
            </p14:nvContentPartPr>
            <p14:xfrm>
              <a:off x="7661771" y="1774865"/>
              <a:ext cx="516240" cy="218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C0CE15B-EA8C-45DC-8920-651A5679E8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43771" y="1756865"/>
                <a:ext cx="5518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xmlns="" id="{29DB3FC9-6E6E-4B30-AE05-9C303CA448D1}"/>
                  </a:ext>
                </a:extLst>
              </p14:cNvPr>
              <p14:cNvContentPartPr/>
              <p14:nvPr/>
            </p14:nvContentPartPr>
            <p14:xfrm>
              <a:off x="2047571" y="2628065"/>
              <a:ext cx="284760" cy="620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9DB3FC9-6E6E-4B30-AE05-9C303CA448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29571" y="2610065"/>
                <a:ext cx="3204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xmlns="" id="{E91AABE0-0903-4E4E-ABA6-DE94F46825D2}"/>
                  </a:ext>
                </a:extLst>
              </p14:cNvPr>
              <p14:cNvContentPartPr/>
              <p14:nvPr/>
            </p14:nvContentPartPr>
            <p14:xfrm>
              <a:off x="2630051" y="2613665"/>
              <a:ext cx="1415160" cy="606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91AABE0-0903-4E4E-ABA6-DE94F46825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12051" y="2595665"/>
                <a:ext cx="145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8D6B42EB-0A58-42E0-8A4A-64550CA623D4}"/>
                  </a:ext>
                </a:extLst>
              </p14:cNvPr>
              <p14:cNvContentPartPr/>
              <p14:nvPr/>
            </p14:nvContentPartPr>
            <p14:xfrm>
              <a:off x="1270691" y="2801225"/>
              <a:ext cx="538920" cy="276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D6B42EB-0A58-42E0-8A4A-64550CA623D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52691" y="2783225"/>
                <a:ext cx="5745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xmlns="" id="{63C80E93-660A-4250-9921-DE2A87206139}"/>
                  </a:ext>
                </a:extLst>
              </p14:cNvPr>
              <p14:cNvContentPartPr/>
              <p14:nvPr/>
            </p14:nvContentPartPr>
            <p14:xfrm>
              <a:off x="1109051" y="3343745"/>
              <a:ext cx="929160" cy="95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3C80E93-660A-4250-9921-DE2A872061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1051" y="3325745"/>
                <a:ext cx="96480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xmlns="" id="{16502CC3-850F-4673-BBFD-FE022FF4EBE3}"/>
                  </a:ext>
                </a:extLst>
              </p14:cNvPr>
              <p14:cNvContentPartPr/>
              <p14:nvPr/>
            </p14:nvContentPartPr>
            <p14:xfrm>
              <a:off x="3552731" y="3950345"/>
              <a:ext cx="61920" cy="5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6502CC3-850F-4673-BBFD-FE022FF4EB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4731" y="3932345"/>
                <a:ext cx="97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xmlns="" id="{E34E3ECF-9BE8-479A-8F14-28640A5E2978}"/>
                  </a:ext>
                </a:extLst>
              </p14:cNvPr>
              <p14:cNvContentPartPr/>
              <p14:nvPr/>
            </p14:nvContentPartPr>
            <p14:xfrm>
              <a:off x="3006251" y="3987425"/>
              <a:ext cx="140040" cy="19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34E3ECF-9BE8-479A-8F14-28640A5E29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88251" y="3969425"/>
                <a:ext cx="175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xmlns="" id="{D0C3FD03-C160-43AA-A604-4B5BE8697194}"/>
                  </a:ext>
                </a:extLst>
              </p14:cNvPr>
              <p14:cNvContentPartPr/>
              <p14:nvPr/>
            </p14:nvContentPartPr>
            <p14:xfrm>
              <a:off x="2559131" y="4035305"/>
              <a:ext cx="36000" cy="8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0C3FD03-C160-43AA-A604-4B5BE869719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1131" y="4017305"/>
                <a:ext cx="71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xmlns="" id="{88ABB931-42B9-4F9A-B372-DC043F601E00}"/>
                  </a:ext>
                </a:extLst>
              </p14:cNvPr>
              <p14:cNvContentPartPr/>
              <p14:nvPr/>
            </p14:nvContentPartPr>
            <p14:xfrm>
              <a:off x="3981131" y="3302345"/>
              <a:ext cx="1182960" cy="685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8ABB931-42B9-4F9A-B372-DC043F601E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63131" y="3284345"/>
                <a:ext cx="1218600" cy="7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21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D37C6E-E084-4327-960F-F7C3364C0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39" y="502227"/>
            <a:ext cx="5362575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DD0455-45AC-4393-A299-744C74A9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45" y="749877"/>
            <a:ext cx="4828309" cy="40024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679284C-6DC0-4A0E-9A67-9371ADB09181}"/>
                  </a:ext>
                </a:extLst>
              </p14:cNvPr>
              <p14:cNvContentPartPr/>
              <p14:nvPr/>
            </p14:nvContentPartPr>
            <p14:xfrm>
              <a:off x="8979731" y="1118215"/>
              <a:ext cx="184680" cy="40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79284C-6DC0-4A0E-9A67-9371ADB09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0731" y="1109215"/>
                <a:ext cx="2023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097C28DF-9B7E-424C-8A1E-B12420C9349C}"/>
                  </a:ext>
                </a:extLst>
              </p14:cNvPr>
              <p14:cNvContentPartPr/>
              <p14:nvPr/>
            </p14:nvContentPartPr>
            <p14:xfrm>
              <a:off x="7385291" y="1418815"/>
              <a:ext cx="246240" cy="36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7C28DF-9B7E-424C-8A1E-B12420C934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76291" y="1409815"/>
                <a:ext cx="2638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D035DE65-78D5-44F9-8B6F-AAFB9D9940F0}"/>
                  </a:ext>
                </a:extLst>
              </p14:cNvPr>
              <p14:cNvContentPartPr/>
              <p14:nvPr/>
            </p14:nvContentPartPr>
            <p14:xfrm>
              <a:off x="9923651" y="1704295"/>
              <a:ext cx="352800" cy="518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35DE65-78D5-44F9-8B6F-AAFB9D9940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14651" y="1695295"/>
                <a:ext cx="370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099167A6-7768-4C7C-81B2-CC83E0C9CC3A}"/>
                  </a:ext>
                </a:extLst>
              </p14:cNvPr>
              <p14:cNvContentPartPr/>
              <p14:nvPr/>
            </p14:nvContentPartPr>
            <p14:xfrm>
              <a:off x="9424331" y="2481535"/>
              <a:ext cx="426240" cy="485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9167A6-7768-4C7C-81B2-CC83E0C9CC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15331" y="2472535"/>
                <a:ext cx="44388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B8D19EAA-64E0-4DCE-BC3D-C1C6503D2B93}"/>
                  </a:ext>
                </a:extLst>
              </p14:cNvPr>
              <p14:cNvContentPartPr/>
              <p14:nvPr/>
            </p14:nvContentPartPr>
            <p14:xfrm>
              <a:off x="10713491" y="2238175"/>
              <a:ext cx="3168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D19EAA-64E0-4DCE-BC3D-C1C6503D2B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04491" y="2229175"/>
                <a:ext cx="3344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5FB3ABDB-EBD7-4610-82EF-FAEDF39BA3DF}"/>
                  </a:ext>
                </a:extLst>
              </p14:cNvPr>
              <p14:cNvContentPartPr/>
              <p14:nvPr/>
            </p14:nvContentPartPr>
            <p14:xfrm>
              <a:off x="10235771" y="3322135"/>
              <a:ext cx="569160" cy="406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B3ABDB-EBD7-4610-82EF-FAEDF39BA3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26771" y="3313135"/>
                <a:ext cx="5868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CD68C3DE-7A3A-40DC-BFF1-6E75EE51F911}"/>
                  </a:ext>
                </a:extLst>
              </p14:cNvPr>
              <p14:cNvContentPartPr/>
              <p14:nvPr/>
            </p14:nvContentPartPr>
            <p14:xfrm>
              <a:off x="406331" y="2052055"/>
              <a:ext cx="8275680" cy="3015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D68C3DE-7A3A-40DC-BFF1-6E75EE51F9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331" y="2043055"/>
                <a:ext cx="8293320" cy="30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E5D790BA-3E6D-444F-84B0-31C8C2558C18}"/>
                  </a:ext>
                </a:extLst>
              </p14:cNvPr>
              <p14:cNvContentPartPr/>
              <p14:nvPr/>
            </p14:nvContentPartPr>
            <p14:xfrm>
              <a:off x="4638491" y="5713615"/>
              <a:ext cx="28800" cy="7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5D790BA-3E6D-444F-84B0-31C8C2558C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9491" y="5704615"/>
                <a:ext cx="4644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CEB4C05-6C81-4FC7-A998-AFBF3E04E4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07556" y="5007518"/>
            <a:ext cx="1323975" cy="1362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450112A4-471B-4E8F-963F-5561E59CCE79}"/>
                  </a:ext>
                </a:extLst>
              </p14:cNvPr>
              <p14:cNvContentPartPr/>
              <p14:nvPr/>
            </p14:nvContentPartPr>
            <p14:xfrm>
              <a:off x="4397291" y="4668174"/>
              <a:ext cx="1552134" cy="1258499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50112A4-471B-4E8F-963F-5561E59CCE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8290" y="4659174"/>
                <a:ext cx="1569776" cy="12761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85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15F487-1CAF-4AC5-B94A-8A10847E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23" y="499196"/>
            <a:ext cx="5894510" cy="4086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0AE789-60DC-47E0-B04F-F19D35D4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717" y="394422"/>
            <a:ext cx="5280355" cy="40866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65D90673-DDDD-420B-B464-81B9E334895F}"/>
                  </a:ext>
                </a:extLst>
              </p14:cNvPr>
              <p14:cNvContentPartPr/>
              <p14:nvPr/>
            </p14:nvContentPartPr>
            <p14:xfrm>
              <a:off x="3495851" y="3933055"/>
              <a:ext cx="107172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D90673-DDDD-420B-B464-81B9E33489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0851" y="3843055"/>
                <a:ext cx="116136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7070F237-1DEE-4863-879C-2DAEC4C7F781}"/>
                  </a:ext>
                </a:extLst>
              </p14:cNvPr>
              <p14:cNvContentPartPr/>
              <p14:nvPr/>
            </p14:nvContentPartPr>
            <p14:xfrm>
              <a:off x="8863811" y="3702655"/>
              <a:ext cx="1109880" cy="2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70F237-1DEE-4863-879C-2DAEC4C7F7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8811" y="3612655"/>
                <a:ext cx="119952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33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4AA763-CC93-4527-B74A-624333D9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3" y="768061"/>
            <a:ext cx="5813937" cy="4191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892EE3-7854-463F-B1E4-8101D7F3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1110095"/>
            <a:ext cx="5090123" cy="4191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08817084-95B0-4E50-BB17-9BF6F94DB47D}"/>
                  </a:ext>
                </a:extLst>
              </p14:cNvPr>
              <p14:cNvContentPartPr/>
              <p14:nvPr/>
            </p14:nvContentPartPr>
            <p14:xfrm>
              <a:off x="8721251" y="1233055"/>
              <a:ext cx="1096200" cy="94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817084-95B0-4E50-BB17-9BF6F94DB4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3251" y="1215055"/>
                <a:ext cx="113184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9DE9BB6C-63DD-411F-9601-8C8AF3E73C61}"/>
                  </a:ext>
                </a:extLst>
              </p14:cNvPr>
              <p14:cNvContentPartPr/>
              <p14:nvPr/>
            </p14:nvContentPartPr>
            <p14:xfrm>
              <a:off x="1648331" y="1273735"/>
              <a:ext cx="2039760" cy="137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E9BB6C-63DD-411F-9601-8C8AF3E73C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0331" y="1255735"/>
                <a:ext cx="2075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53EC2587-AE46-42F5-99AA-41FD73F93407}"/>
                  </a:ext>
                </a:extLst>
              </p14:cNvPr>
              <p14:cNvContentPartPr/>
              <p14:nvPr/>
            </p14:nvContentPartPr>
            <p14:xfrm>
              <a:off x="1927691" y="39655"/>
              <a:ext cx="551520" cy="1229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EC2587-AE46-42F5-99AA-41FD73F934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9691" y="21655"/>
                <a:ext cx="58716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DC718318-86D4-41D1-A408-22E3A1688F28}"/>
                  </a:ext>
                </a:extLst>
              </p14:cNvPr>
              <p14:cNvContentPartPr/>
              <p14:nvPr/>
            </p14:nvContentPartPr>
            <p14:xfrm>
              <a:off x="7294571" y="143335"/>
              <a:ext cx="1460520" cy="1179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718318-86D4-41D1-A408-22E3A1688F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6571" y="125335"/>
                <a:ext cx="149616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910B42A3-B54B-45D4-A444-1784A0944905}"/>
                  </a:ext>
                </a:extLst>
              </p14:cNvPr>
              <p14:cNvContentPartPr/>
              <p14:nvPr/>
            </p14:nvContentPartPr>
            <p14:xfrm>
              <a:off x="2774411" y="118135"/>
              <a:ext cx="388440" cy="117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0B42A3-B54B-45D4-A444-1784A09449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6411" y="100135"/>
                <a:ext cx="424080" cy="12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2B7AA346-4424-40B8-B083-16866133DE76}"/>
                  </a:ext>
                </a:extLst>
              </p14:cNvPr>
              <p14:cNvContentPartPr/>
              <p14:nvPr/>
            </p14:nvContentPartPr>
            <p14:xfrm>
              <a:off x="8648531" y="1224775"/>
              <a:ext cx="126360" cy="8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7AA346-4424-40B8-B083-16866133DE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30531" y="1206775"/>
                <a:ext cx="162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084F6F59-EE09-403A-8175-33CDB275E01A}"/>
                  </a:ext>
                </a:extLst>
              </p14:cNvPr>
              <p14:cNvContentPartPr/>
              <p14:nvPr/>
            </p14:nvContentPartPr>
            <p14:xfrm>
              <a:off x="9146051" y="892135"/>
              <a:ext cx="283320" cy="19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4F6F59-EE09-403A-8175-33CDB275E0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28051" y="874135"/>
                <a:ext cx="3189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0FF5B816-E3DB-49FA-AD66-F337F13E1528}"/>
                  </a:ext>
                </a:extLst>
              </p14:cNvPr>
              <p14:cNvContentPartPr/>
              <p14:nvPr/>
            </p14:nvContentPartPr>
            <p14:xfrm>
              <a:off x="9885491" y="1376335"/>
              <a:ext cx="281880" cy="19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FF5B816-E3DB-49FA-AD66-F337F13E15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67491" y="1358335"/>
                <a:ext cx="317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9F0DBFB1-BFC3-47AD-93FB-8417BF78E73A}"/>
                  </a:ext>
                </a:extLst>
              </p14:cNvPr>
              <p14:cNvContentPartPr/>
              <p14:nvPr/>
            </p14:nvContentPartPr>
            <p14:xfrm>
              <a:off x="3236291" y="396055"/>
              <a:ext cx="1097640" cy="91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F0DBFB1-BFC3-47AD-93FB-8417BF78E7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8291" y="378055"/>
                <a:ext cx="113328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xmlns="" id="{DCFDD813-898D-407E-90B5-29DD58A639CF}"/>
                  </a:ext>
                </a:extLst>
              </p14:cNvPr>
              <p14:cNvContentPartPr/>
              <p14:nvPr/>
            </p14:nvContentPartPr>
            <p14:xfrm>
              <a:off x="3614291" y="-35935"/>
              <a:ext cx="2198160" cy="135287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CFDD813-898D-407E-90B5-29DD58A639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96291" y="-53935"/>
                <a:ext cx="2233800" cy="1388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05D3DB76-DA46-49FC-A38E-EF9CD4C83FE7}"/>
                  </a:ext>
                </a:extLst>
              </p14:cNvPr>
              <p14:cNvContentPartPr/>
              <p14:nvPr/>
            </p14:nvContentPartPr>
            <p14:xfrm>
              <a:off x="5563691" y="3868985"/>
              <a:ext cx="4159080" cy="1742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D3DB76-DA46-49FC-A38E-EF9CD4C83FE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5691" y="3850985"/>
                <a:ext cx="4194720" cy="1778400"/>
              </a:xfrm>
              <a:prstGeom prst="rect">
                <a:avLst/>
              </a:prstGeom>
            </p:spPr>
          </p:pic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7244AEB-B5A2-4871-9DB7-4E526170926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252" y="5826267"/>
            <a:ext cx="9076055" cy="6356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64C02229-8C0D-4CE5-BB08-A28BD2957DF0}"/>
                  </a:ext>
                </a:extLst>
              </p14:cNvPr>
              <p14:cNvContentPartPr/>
              <p14:nvPr/>
            </p14:nvContentPartPr>
            <p14:xfrm>
              <a:off x="8664371" y="1195625"/>
              <a:ext cx="185400" cy="14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C02229-8C0D-4CE5-BB08-A28BD2957D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46371" y="1177625"/>
                <a:ext cx="221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2019EE76-DCD1-4B0D-AB76-55B345F0CBCD}"/>
                  </a:ext>
                </a:extLst>
              </p14:cNvPr>
              <p14:cNvContentPartPr/>
              <p14:nvPr/>
            </p14:nvContentPartPr>
            <p14:xfrm>
              <a:off x="7678331" y="344585"/>
              <a:ext cx="71640" cy="73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19EE76-DCD1-4B0D-AB76-55B345F0CBC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0331" y="326585"/>
                <a:ext cx="1072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895A300D-C841-40FE-B1F0-0883C48A7562}"/>
                  </a:ext>
                </a:extLst>
              </p14:cNvPr>
              <p14:cNvContentPartPr/>
              <p14:nvPr/>
            </p14:nvContentPartPr>
            <p14:xfrm>
              <a:off x="1598291" y="1311545"/>
              <a:ext cx="715680" cy="37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5A300D-C841-40FE-B1F0-0883C48A75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0291" y="1293545"/>
                <a:ext cx="7513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0C118D70-9D18-409D-94F6-1150E42CE4F0}"/>
                  </a:ext>
                </a:extLst>
              </p14:cNvPr>
              <p14:cNvContentPartPr/>
              <p14:nvPr/>
            </p14:nvContentPartPr>
            <p14:xfrm>
              <a:off x="8847251" y="379505"/>
              <a:ext cx="955800" cy="490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C118D70-9D18-409D-94F6-1150E42CE4F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29251" y="361505"/>
                <a:ext cx="99144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B6790738-FB5B-4D27-AE35-43BCC87E1E2F}"/>
                  </a:ext>
                </a:extLst>
              </p14:cNvPr>
              <p14:cNvContentPartPr/>
              <p14:nvPr/>
            </p14:nvContentPartPr>
            <p14:xfrm>
              <a:off x="2326571" y="1329905"/>
              <a:ext cx="1394640" cy="379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790738-FB5B-4D27-AE35-43BCC87E1E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08571" y="1311905"/>
                <a:ext cx="14302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D3D7794C-9E8B-4D17-9B5E-E2C3D6A42896}"/>
                  </a:ext>
                </a:extLst>
              </p14:cNvPr>
              <p14:cNvContentPartPr/>
              <p14:nvPr/>
            </p14:nvContentPartPr>
            <p14:xfrm>
              <a:off x="9786131" y="1291385"/>
              <a:ext cx="149400" cy="758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D7794C-9E8B-4D17-9B5E-E2C3D6A4289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68131" y="1273385"/>
                <a:ext cx="18504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353B1AE9-4ECE-4787-ACAA-F390EEC94650}"/>
                  </a:ext>
                </a:extLst>
              </p14:cNvPr>
              <p14:cNvContentPartPr/>
              <p14:nvPr/>
            </p14:nvContentPartPr>
            <p14:xfrm>
              <a:off x="10332611" y="1368425"/>
              <a:ext cx="407520" cy="261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3B1AE9-4ECE-4787-ACAA-F390EEC946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14611" y="1350425"/>
                <a:ext cx="4431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E423A811-0EAA-4137-8206-9F411796C1EA}"/>
                  </a:ext>
                </a:extLst>
              </p14:cNvPr>
              <p14:cNvContentPartPr/>
              <p14:nvPr/>
            </p14:nvContentPartPr>
            <p14:xfrm>
              <a:off x="3742091" y="5867705"/>
              <a:ext cx="1869120" cy="874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423A811-0EAA-4137-8206-9F411796C1E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24091" y="5849705"/>
                <a:ext cx="190476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94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9AFCBD-7721-44CC-AB58-5BF559EA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39" y="193964"/>
            <a:ext cx="10379075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EE49A-6295-494D-BE57-597DBFFD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08" y="1595437"/>
            <a:ext cx="3939514" cy="4569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E2BA04-A0DF-4F9D-8E66-A3207F8D1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41" y="1595437"/>
            <a:ext cx="5090123" cy="4191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7E07D9CD-ABD8-413B-9C1F-477EEB546DFD}"/>
                  </a:ext>
                </a:extLst>
              </p14:cNvPr>
              <p14:cNvContentPartPr/>
              <p14:nvPr/>
            </p14:nvContentPartPr>
            <p14:xfrm>
              <a:off x="2489651" y="1506295"/>
              <a:ext cx="946800" cy="168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07D9CD-ABD8-413B-9C1F-477EEB546D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1651" y="1488295"/>
                <a:ext cx="982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88E5D519-3382-42D5-8CD7-A74079A6EBD5}"/>
                  </a:ext>
                </a:extLst>
              </p14:cNvPr>
              <p14:cNvContentPartPr/>
              <p14:nvPr/>
            </p14:nvContentPartPr>
            <p14:xfrm>
              <a:off x="2743811" y="1091575"/>
              <a:ext cx="399960" cy="309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E5D519-3382-42D5-8CD7-A74079A6EB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5811" y="1073575"/>
                <a:ext cx="4356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0EBC046C-08BC-4040-99DA-F75EC7512CFC}"/>
                  </a:ext>
                </a:extLst>
              </p14:cNvPr>
              <p14:cNvContentPartPr/>
              <p14:nvPr/>
            </p14:nvContentPartPr>
            <p14:xfrm>
              <a:off x="3573611" y="1159615"/>
              <a:ext cx="5342040" cy="1311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BC046C-08BC-4040-99DA-F75EC7512C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5611" y="1141615"/>
                <a:ext cx="537768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0EFB4E45-2AE2-4BD7-9465-556F497CC9D6}"/>
                  </a:ext>
                </a:extLst>
              </p14:cNvPr>
              <p14:cNvContentPartPr/>
              <p14:nvPr/>
            </p14:nvContentPartPr>
            <p14:xfrm>
              <a:off x="5471171" y="-91025"/>
              <a:ext cx="1611360" cy="1149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FB4E45-2AE2-4BD7-9465-556F497CC9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3171" y="-109025"/>
                <a:ext cx="164700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555D9632-B15E-4D90-80FF-524DA759353B}"/>
                  </a:ext>
                </a:extLst>
              </p14:cNvPr>
              <p14:cNvContentPartPr/>
              <p14:nvPr/>
            </p14:nvContentPartPr>
            <p14:xfrm>
              <a:off x="7209971" y="2342225"/>
              <a:ext cx="208800" cy="103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D9632-B15E-4D90-80FF-524DA75935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91971" y="2324225"/>
                <a:ext cx="244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A10BE2EC-DC7A-4862-B887-467DB59A7299}"/>
                  </a:ext>
                </a:extLst>
              </p14:cNvPr>
              <p14:cNvContentPartPr/>
              <p14:nvPr/>
            </p14:nvContentPartPr>
            <p14:xfrm>
              <a:off x="6911891" y="3268865"/>
              <a:ext cx="135360" cy="8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10BE2EC-DC7A-4862-B887-467DB59A72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3891" y="3250865"/>
                <a:ext cx="171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618B868-5315-47E9-82ED-D8334861D91E}"/>
                  </a:ext>
                </a:extLst>
              </p14:cNvPr>
              <p14:cNvContentPartPr/>
              <p14:nvPr/>
            </p14:nvContentPartPr>
            <p14:xfrm>
              <a:off x="8142011" y="2983385"/>
              <a:ext cx="91440" cy="42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618B868-5315-47E9-82ED-D8334861D9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24011" y="2965385"/>
                <a:ext cx="1270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75DFCABB-D8C3-44E8-B729-72844354FF80}"/>
                  </a:ext>
                </a:extLst>
              </p14:cNvPr>
              <p14:cNvContentPartPr/>
              <p14:nvPr/>
            </p14:nvContentPartPr>
            <p14:xfrm>
              <a:off x="7891451" y="3957185"/>
              <a:ext cx="166320" cy="109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5DFCABB-D8C3-44E8-B729-72844354FF8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73451" y="3939185"/>
                <a:ext cx="201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4CA034EE-F4FA-4CE0-BA3B-00C47CB5B7CD}"/>
                  </a:ext>
                </a:extLst>
              </p14:cNvPr>
              <p14:cNvContentPartPr/>
              <p14:nvPr/>
            </p14:nvContentPartPr>
            <p14:xfrm>
              <a:off x="8283131" y="5059865"/>
              <a:ext cx="126720" cy="149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A034EE-F4FA-4CE0-BA3B-00C47CB5B7C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65131" y="5041865"/>
                <a:ext cx="16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6A77982B-8E02-421E-8A49-FF38463089CD}"/>
                  </a:ext>
                </a:extLst>
              </p14:cNvPr>
              <p14:cNvContentPartPr/>
              <p14:nvPr/>
            </p14:nvContentPartPr>
            <p14:xfrm>
              <a:off x="10190771" y="4515545"/>
              <a:ext cx="113760" cy="6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A77982B-8E02-421E-8A49-FF38463089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72771" y="4497545"/>
                <a:ext cx="149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951DC66C-0DD4-4705-A96A-1B98CF4E6B32}"/>
                  </a:ext>
                </a:extLst>
              </p14:cNvPr>
              <p14:cNvContentPartPr/>
              <p14:nvPr/>
            </p14:nvContentPartPr>
            <p14:xfrm>
              <a:off x="9265931" y="3534185"/>
              <a:ext cx="70920" cy="4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1DC66C-0DD4-4705-A96A-1B98CF4E6B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47931" y="3516185"/>
                <a:ext cx="1065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C557EDE2-7032-48C7-B402-98A0C3A6BAF2}"/>
                  </a:ext>
                </a:extLst>
              </p14:cNvPr>
              <p14:cNvContentPartPr/>
              <p14:nvPr/>
            </p14:nvContentPartPr>
            <p14:xfrm>
              <a:off x="9992051" y="2773145"/>
              <a:ext cx="90360" cy="56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557EDE2-7032-48C7-B402-98A0C3A6BAF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74051" y="2755145"/>
                <a:ext cx="126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D48351A2-76B8-412D-9C5A-FCEC25E7BFAD}"/>
                  </a:ext>
                </a:extLst>
              </p14:cNvPr>
              <p14:cNvContentPartPr/>
              <p14:nvPr/>
            </p14:nvContentPartPr>
            <p14:xfrm>
              <a:off x="10782251" y="3269225"/>
              <a:ext cx="125640" cy="91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8351A2-76B8-412D-9C5A-FCEC25E7BF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64251" y="3251225"/>
                <a:ext cx="1612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601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217A19-AE61-4387-A761-5C2228C0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019" y="1351683"/>
            <a:ext cx="5899872" cy="4835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77176E-1F39-4AFE-80DF-CAB974F1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58" y="289355"/>
            <a:ext cx="8288857" cy="7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39A56D-F7A3-4A93-8910-D35B2C5D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6" y="243320"/>
            <a:ext cx="7486650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538BAE-6B10-4B08-BC40-EEF5347D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53" y="4456834"/>
            <a:ext cx="56292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5976AFE0-CEC4-4AB5-93F6-D22C3A70DFB3}"/>
                  </a:ext>
                </a:extLst>
              </p14:cNvPr>
              <p14:cNvContentPartPr/>
              <p14:nvPr/>
            </p14:nvContentPartPr>
            <p14:xfrm>
              <a:off x="10471211" y="220735"/>
              <a:ext cx="997560" cy="54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76AFE0-CEC4-4AB5-93F6-D22C3A70D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3211" y="202735"/>
                <a:ext cx="10332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ADF3F9E8-C081-4F94-8D72-6FABF7FB479C}"/>
                  </a:ext>
                </a:extLst>
              </p14:cNvPr>
              <p14:cNvContentPartPr/>
              <p14:nvPr/>
            </p14:nvContentPartPr>
            <p14:xfrm>
              <a:off x="10070171" y="468415"/>
              <a:ext cx="100080" cy="4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F3F9E8-C081-4F94-8D72-6FABF7FB47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2171" y="450415"/>
                <a:ext cx="135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5EFE4872-39AC-4B37-A1C0-9E2824F32E1E}"/>
                  </a:ext>
                </a:extLst>
              </p14:cNvPr>
              <p14:cNvContentPartPr/>
              <p14:nvPr/>
            </p14:nvContentPartPr>
            <p14:xfrm>
              <a:off x="10053611" y="286975"/>
              <a:ext cx="83520" cy="83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FE4872-39AC-4B37-A1C0-9E2824F32E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5611" y="268975"/>
                <a:ext cx="119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530BA60B-CD58-4514-B694-2F28802AE074}"/>
                  </a:ext>
                </a:extLst>
              </p14:cNvPr>
              <p14:cNvContentPartPr/>
              <p14:nvPr/>
            </p14:nvContentPartPr>
            <p14:xfrm>
              <a:off x="6798491" y="108775"/>
              <a:ext cx="2810880" cy="653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0BA60B-CD58-4514-B694-2F28802AE0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0491" y="90775"/>
                <a:ext cx="28465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BAA9C043-BC4C-4AD9-8FA4-09790CE4C3DB}"/>
                  </a:ext>
                </a:extLst>
              </p14:cNvPr>
              <p14:cNvContentPartPr/>
              <p14:nvPr/>
            </p14:nvContentPartPr>
            <p14:xfrm>
              <a:off x="5165891" y="-1385"/>
              <a:ext cx="991800" cy="608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AA9C043-BC4C-4AD9-8FA4-09790CE4C3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7891" y="-19385"/>
                <a:ext cx="10274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46DA088F-1AA2-47C4-9CDF-7FA03B60A127}"/>
                  </a:ext>
                </a:extLst>
              </p14:cNvPr>
              <p14:cNvContentPartPr/>
              <p14:nvPr/>
            </p14:nvContentPartPr>
            <p14:xfrm>
              <a:off x="3479291" y="118505"/>
              <a:ext cx="1233000" cy="743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DA088F-1AA2-47C4-9CDF-7FA03B60A1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1291" y="100505"/>
                <a:ext cx="126864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9D94D2CD-3C38-44FB-B9D0-A470EC5D2F89}"/>
                  </a:ext>
                </a:extLst>
              </p14:cNvPr>
              <p14:cNvContentPartPr/>
              <p14:nvPr/>
            </p14:nvContentPartPr>
            <p14:xfrm>
              <a:off x="341171" y="85745"/>
              <a:ext cx="2674440" cy="775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D94D2CD-3C38-44FB-B9D0-A470EC5D2F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171" y="67745"/>
                <a:ext cx="27100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4A5DC831-165F-454C-B6D3-1321FC96FD4D}"/>
                  </a:ext>
                </a:extLst>
              </p14:cNvPr>
              <p14:cNvContentPartPr/>
              <p14:nvPr/>
            </p14:nvContentPartPr>
            <p14:xfrm>
              <a:off x="10003211" y="2162585"/>
              <a:ext cx="842400" cy="773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A5DC831-165F-454C-B6D3-1321FC96FD4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85211" y="2144585"/>
                <a:ext cx="87804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DBD543D3-6E50-4029-A358-6CB50947B1A0}"/>
                  </a:ext>
                </a:extLst>
              </p14:cNvPr>
              <p14:cNvContentPartPr/>
              <p14:nvPr/>
            </p14:nvContentPartPr>
            <p14:xfrm>
              <a:off x="6521651" y="880625"/>
              <a:ext cx="4526280" cy="87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BD543D3-6E50-4029-A358-6CB50947B1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3651" y="862625"/>
                <a:ext cx="456192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xmlns="" id="{1D2774AE-89C2-4B4A-9E51-84E11B5E9B3D}"/>
                  </a:ext>
                </a:extLst>
              </p14:cNvPr>
              <p14:cNvContentPartPr/>
              <p14:nvPr/>
            </p14:nvContentPartPr>
            <p14:xfrm>
              <a:off x="10262051" y="3310265"/>
              <a:ext cx="777240" cy="668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2774AE-89C2-4B4A-9E51-84E11B5E9B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44051" y="3292265"/>
                <a:ext cx="81288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xmlns="" id="{15EA9D95-D9E8-4F49-BE05-58E15D22F1CE}"/>
                  </a:ext>
                </a:extLst>
              </p14:cNvPr>
              <p14:cNvContentPartPr/>
              <p14:nvPr/>
            </p14:nvContentPartPr>
            <p14:xfrm>
              <a:off x="6667451" y="2177345"/>
              <a:ext cx="3209400" cy="1826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5EA9D95-D9E8-4F49-BE05-58E15D22F1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49451" y="2159345"/>
                <a:ext cx="3245040" cy="18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xmlns="" id="{F5EA7B11-7BF5-4461-913F-22045401A6E4}"/>
                  </a:ext>
                </a:extLst>
              </p14:cNvPr>
              <p14:cNvContentPartPr/>
              <p14:nvPr/>
            </p14:nvContentPartPr>
            <p14:xfrm>
              <a:off x="10024811" y="4227905"/>
              <a:ext cx="971640" cy="865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5EA7B11-7BF5-4461-913F-22045401A6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06811" y="4209905"/>
                <a:ext cx="10072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xmlns="" id="{9CC89BBE-CE3C-4EAD-B6D5-F6D2D51B3282}"/>
                  </a:ext>
                </a:extLst>
              </p14:cNvPr>
              <p14:cNvContentPartPr/>
              <p14:nvPr/>
            </p14:nvContentPartPr>
            <p14:xfrm>
              <a:off x="6924491" y="4192265"/>
              <a:ext cx="2571120" cy="914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CC89BBE-CE3C-4EAD-B6D5-F6D2D51B32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6491" y="4174265"/>
                <a:ext cx="2606760" cy="9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85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730EE2B8-8FE9-448A-9F45-689AF5494741}"/>
                  </a:ext>
                </a:extLst>
              </p14:cNvPr>
              <p14:cNvContentPartPr/>
              <p14:nvPr/>
            </p14:nvContentPartPr>
            <p14:xfrm>
              <a:off x="6500411" y="248455"/>
              <a:ext cx="764280" cy="108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0EE2B8-8FE9-448A-9F45-689AF54947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2411" y="230455"/>
                <a:ext cx="79992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6007C6B6-D7A6-484F-9A59-769C40E6ACAE}"/>
                  </a:ext>
                </a:extLst>
              </p14:cNvPr>
              <p14:cNvContentPartPr/>
              <p14:nvPr/>
            </p14:nvContentPartPr>
            <p14:xfrm>
              <a:off x="7676171" y="365455"/>
              <a:ext cx="350280" cy="479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07C6B6-D7A6-484F-9A59-769C40E6AC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8171" y="347455"/>
                <a:ext cx="385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EC8AE660-9646-483D-B87B-7856A69FE368}"/>
                  </a:ext>
                </a:extLst>
              </p14:cNvPr>
              <p14:cNvContentPartPr/>
              <p14:nvPr/>
            </p14:nvContentPartPr>
            <p14:xfrm>
              <a:off x="8480411" y="146215"/>
              <a:ext cx="2645280" cy="118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8AE660-9646-483D-B87B-7856A69FE3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2411" y="128215"/>
                <a:ext cx="2680920" cy="12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F00665DE-CF19-4A8F-A377-4CD8BD6B4871}"/>
                  </a:ext>
                </a:extLst>
              </p14:cNvPr>
              <p14:cNvContentPartPr/>
              <p14:nvPr/>
            </p14:nvContentPartPr>
            <p14:xfrm>
              <a:off x="1695851" y="55495"/>
              <a:ext cx="4170960" cy="972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0665DE-CF19-4A8F-A377-4CD8BD6B48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51" y="37495"/>
                <a:ext cx="420660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66BB64C7-F669-4597-A4EA-E5DA8BDEE75E}"/>
                  </a:ext>
                </a:extLst>
              </p14:cNvPr>
              <p14:cNvContentPartPr/>
              <p14:nvPr/>
            </p14:nvContentPartPr>
            <p14:xfrm>
              <a:off x="8759411" y="1653175"/>
              <a:ext cx="1923840" cy="573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6BB64C7-F669-4597-A4EA-E5DA8BDEE7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41411" y="1635175"/>
                <a:ext cx="195948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xmlns="" id="{1C105444-BF57-4373-8B77-540D50BDDB1D}"/>
                  </a:ext>
                </a:extLst>
              </p14:cNvPr>
              <p14:cNvContentPartPr/>
              <p14:nvPr/>
            </p14:nvContentPartPr>
            <p14:xfrm>
              <a:off x="6481331" y="1498375"/>
              <a:ext cx="1834200" cy="861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C105444-BF57-4373-8B77-540D50BDDB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63331" y="1480375"/>
                <a:ext cx="186984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6353A875-C608-4981-BC99-216145834020}"/>
                  </a:ext>
                </a:extLst>
              </p14:cNvPr>
              <p14:cNvContentPartPr/>
              <p14:nvPr/>
            </p14:nvContentPartPr>
            <p14:xfrm>
              <a:off x="1425131" y="3122695"/>
              <a:ext cx="5035320" cy="2442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353A875-C608-4981-BC99-2161458340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7131" y="3104695"/>
                <a:ext cx="5070960" cy="24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xmlns="" id="{923B0A2C-821D-4F8F-85D6-17B20C85D183}"/>
                  </a:ext>
                </a:extLst>
              </p14:cNvPr>
              <p14:cNvContentPartPr/>
              <p14:nvPr/>
            </p14:nvContentPartPr>
            <p14:xfrm>
              <a:off x="6964091" y="4057615"/>
              <a:ext cx="2488320" cy="701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23B0A2C-821D-4F8F-85D6-17B20C85D1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6091" y="4039615"/>
                <a:ext cx="252396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xmlns="" id="{424EF22D-6394-4228-A3DD-6B82E387CC88}"/>
                  </a:ext>
                </a:extLst>
              </p14:cNvPr>
              <p14:cNvContentPartPr/>
              <p14:nvPr/>
            </p14:nvContentPartPr>
            <p14:xfrm>
              <a:off x="9881531" y="3969775"/>
              <a:ext cx="1050120" cy="84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24EF22D-6394-4228-A3DD-6B82E387CC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63531" y="3951775"/>
                <a:ext cx="108576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xmlns="" id="{63C306F2-741D-4031-BE3D-939C10F0CBD3}"/>
                  </a:ext>
                </a:extLst>
              </p14:cNvPr>
              <p14:cNvContentPartPr/>
              <p14:nvPr/>
            </p14:nvContentPartPr>
            <p14:xfrm>
              <a:off x="7212491" y="2632015"/>
              <a:ext cx="4071960" cy="895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3C306F2-741D-4031-BE3D-939C10F0CBD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94491" y="2614015"/>
                <a:ext cx="4107600" cy="9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14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9957A951-1512-4C31-A5D6-73B06AFA3CFA}"/>
                  </a:ext>
                </a:extLst>
              </p14:cNvPr>
              <p14:cNvContentPartPr/>
              <p14:nvPr/>
            </p14:nvContentPartPr>
            <p14:xfrm>
              <a:off x="4378211" y="59825"/>
              <a:ext cx="267480" cy="648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957A951-1512-4C31-A5D6-73B06AFA3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0211" y="41825"/>
                <a:ext cx="30312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93820741-8BF3-40E8-BF34-C84750295B15}"/>
                  </a:ext>
                </a:extLst>
              </p14:cNvPr>
              <p14:cNvContentPartPr/>
              <p14:nvPr/>
            </p14:nvContentPartPr>
            <p14:xfrm>
              <a:off x="5104691" y="-77345"/>
              <a:ext cx="6107400" cy="1041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820741-8BF3-40E8-BF34-C84750295B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6690" y="-95345"/>
                <a:ext cx="6143042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44549BE4-2485-4A61-B761-08523C5DD3D8}"/>
                  </a:ext>
                </a:extLst>
              </p14:cNvPr>
              <p14:cNvContentPartPr/>
              <p14:nvPr/>
            </p14:nvContentPartPr>
            <p14:xfrm>
              <a:off x="1771451" y="137585"/>
              <a:ext cx="138600" cy="388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4549BE4-2485-4A61-B761-08523C5DD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3451" y="119585"/>
                <a:ext cx="1742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DF499E27-5367-4B5F-ACAB-D3C7B978A82B}"/>
                  </a:ext>
                </a:extLst>
              </p14:cNvPr>
              <p14:cNvContentPartPr/>
              <p14:nvPr/>
            </p14:nvContentPartPr>
            <p14:xfrm>
              <a:off x="1839851" y="706385"/>
              <a:ext cx="52560" cy="62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F499E27-5367-4B5F-ACAB-D3C7B978A8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1851" y="688385"/>
                <a:ext cx="88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1EC547EE-2B66-41CC-A84E-B388AB455A1A}"/>
                  </a:ext>
                </a:extLst>
              </p14:cNvPr>
              <p14:cNvContentPartPr/>
              <p14:nvPr/>
            </p14:nvContentPartPr>
            <p14:xfrm>
              <a:off x="2248451" y="-89215"/>
              <a:ext cx="1660320" cy="86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EC547EE-2B66-41CC-A84E-B388AB455A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451" y="-107215"/>
                <a:ext cx="169596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8392B9C3-BFD8-4D04-9835-F65628810B7F}"/>
                  </a:ext>
                </a:extLst>
              </p14:cNvPr>
              <p14:cNvContentPartPr/>
              <p14:nvPr/>
            </p14:nvContentPartPr>
            <p14:xfrm>
              <a:off x="2551931" y="1408385"/>
              <a:ext cx="1546920" cy="2865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392B9C3-BFD8-4D04-9835-F65628810B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33931" y="1390385"/>
                <a:ext cx="1582560" cy="29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0B28AE7A-F06B-425A-8A53-854CC7593C6B}"/>
                  </a:ext>
                </a:extLst>
              </p14:cNvPr>
              <p14:cNvContentPartPr/>
              <p14:nvPr/>
            </p14:nvContentPartPr>
            <p14:xfrm>
              <a:off x="860651" y="2364545"/>
              <a:ext cx="426240" cy="1261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B28AE7A-F06B-425A-8A53-854CC7593C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2651" y="2346545"/>
                <a:ext cx="46188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37F2E567-12DA-43B4-8F94-FF37443253E9}"/>
                  </a:ext>
                </a:extLst>
              </p14:cNvPr>
              <p14:cNvContentPartPr/>
              <p14:nvPr/>
            </p14:nvContentPartPr>
            <p14:xfrm>
              <a:off x="1709891" y="2492345"/>
              <a:ext cx="400320" cy="1133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F2E567-12DA-43B4-8F94-FF37443253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91891" y="2474345"/>
                <a:ext cx="435960" cy="11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xmlns="" id="{2CECF936-6DEA-42C0-A6DB-00EAD5FB7C62}"/>
                  </a:ext>
                </a:extLst>
              </p14:cNvPr>
              <p14:cNvContentPartPr/>
              <p14:nvPr/>
            </p14:nvContentPartPr>
            <p14:xfrm>
              <a:off x="5513651" y="1408385"/>
              <a:ext cx="1220040" cy="763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CECF936-6DEA-42C0-A6DB-00EAD5FB7C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95651" y="1390385"/>
                <a:ext cx="1255680" cy="7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03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8C23C02A-89D0-42B2-B4D1-73BBF5570410}"/>
                  </a:ext>
                </a:extLst>
              </p14:cNvPr>
              <p14:cNvContentPartPr/>
              <p14:nvPr/>
            </p14:nvContentPartPr>
            <p14:xfrm>
              <a:off x="1128131" y="1432135"/>
              <a:ext cx="5263920" cy="2407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23C02A-89D0-42B2-B4D1-73BBF55704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131" y="1414135"/>
                <a:ext cx="5299560" cy="24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25ED06BB-8230-495E-AE89-F4A3826F5C52}"/>
                  </a:ext>
                </a:extLst>
              </p14:cNvPr>
              <p14:cNvContentPartPr/>
              <p14:nvPr/>
            </p14:nvContentPartPr>
            <p14:xfrm>
              <a:off x="4572164" y="2921248"/>
              <a:ext cx="992880" cy="38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ED06BB-8230-495E-AE89-F4A3826F5C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4164" y="2903248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77333C4B-3BA1-423A-B356-FC0A75319655}"/>
                  </a:ext>
                </a:extLst>
              </p14:cNvPr>
              <p14:cNvContentPartPr/>
              <p14:nvPr/>
            </p14:nvContentPartPr>
            <p14:xfrm>
              <a:off x="3774971" y="1796532"/>
              <a:ext cx="992880" cy="38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333C4B-3BA1-423A-B356-FC0A753196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6971" y="1778532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8E76F21-E2F7-468C-A585-EE4D163BD877}"/>
                  </a:ext>
                </a:extLst>
              </p14:cNvPr>
              <p14:cNvContentPartPr/>
              <p14:nvPr/>
            </p14:nvContentPartPr>
            <p14:xfrm>
              <a:off x="3579284" y="2424018"/>
              <a:ext cx="992880" cy="38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E76F21-E2F7-468C-A585-EE4D163BD8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1284" y="2406018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B53D38F1-CFA9-4159-AC3F-36E57ADF829B}"/>
                  </a:ext>
                </a:extLst>
              </p14:cNvPr>
              <p14:cNvContentPartPr/>
              <p14:nvPr/>
            </p14:nvContentPartPr>
            <p14:xfrm>
              <a:off x="3330764" y="2978495"/>
              <a:ext cx="992880" cy="38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3D38F1-CFA9-4159-AC3F-36E57ADF82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2764" y="2960495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26386BAE-90E3-4299-9FDB-94099DD8E5DC}"/>
                  </a:ext>
                </a:extLst>
              </p14:cNvPr>
              <p14:cNvContentPartPr/>
              <p14:nvPr/>
            </p14:nvContentPartPr>
            <p14:xfrm>
              <a:off x="5918291" y="86095"/>
              <a:ext cx="3181680" cy="71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6386BAE-90E3-4299-9FDB-94099DD8E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0291" y="68095"/>
                <a:ext cx="3217320" cy="7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43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E30438-5FED-4C9F-87B4-42BFCE23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38" y="180398"/>
            <a:ext cx="4177578" cy="64972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A3152B27-F5EB-47FF-A8BD-A0B132A1391C}"/>
                  </a:ext>
                </a:extLst>
              </p14:cNvPr>
              <p14:cNvContentPartPr/>
              <p14:nvPr/>
            </p14:nvContentPartPr>
            <p14:xfrm>
              <a:off x="108251" y="892135"/>
              <a:ext cx="7916040" cy="4087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3152B27-F5EB-47FF-A8BD-A0B132A139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51" y="874135"/>
                <a:ext cx="7951680" cy="41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27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C81314-CB3F-44FC-86B6-F2614EA1F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140710"/>
            <a:ext cx="5264727" cy="4272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EFB0F0-C121-4CB8-B2E2-02AD282D6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8" y="140710"/>
            <a:ext cx="5534880" cy="2297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2ED7B862-A5C2-4F36-B4DF-832D71DB719C}"/>
                  </a:ext>
                </a:extLst>
              </p14:cNvPr>
              <p14:cNvContentPartPr/>
              <p14:nvPr/>
            </p14:nvContentPartPr>
            <p14:xfrm>
              <a:off x="51731" y="2770255"/>
              <a:ext cx="10527480" cy="3175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ED7B862-A5C2-4F36-B4DF-832D71DB7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31" y="2752255"/>
                <a:ext cx="10563120" cy="32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65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B4C9E0-6A0B-4D2C-B05C-05298D4AE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09" y="661987"/>
            <a:ext cx="9001125" cy="5534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8A3D2D64-3A5A-487E-92AF-F7963405668F}"/>
                  </a:ext>
                </a:extLst>
              </p14:cNvPr>
              <p14:cNvContentPartPr/>
              <p14:nvPr/>
            </p14:nvContentPartPr>
            <p14:xfrm>
              <a:off x="3489011" y="3331495"/>
              <a:ext cx="2867400" cy="120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3D2D64-3A5A-487E-92AF-F796340566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1011" y="3313495"/>
                <a:ext cx="290304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302208A0-66EA-4ADE-93EF-E192ACCCDC17}"/>
                  </a:ext>
                </a:extLst>
              </p14:cNvPr>
              <p14:cNvContentPartPr/>
              <p14:nvPr/>
            </p14:nvContentPartPr>
            <p14:xfrm>
              <a:off x="8554571" y="284455"/>
              <a:ext cx="3472200" cy="1884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02208A0-66EA-4ADE-93EF-E192ACCCDC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571" y="266455"/>
                <a:ext cx="3507840" cy="19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BF2FC0A0-70AC-450B-B42C-8A8F30ED76EA}"/>
                  </a:ext>
                </a:extLst>
              </p14:cNvPr>
              <p14:cNvContentPartPr/>
              <p14:nvPr/>
            </p14:nvContentPartPr>
            <p14:xfrm>
              <a:off x="4383251" y="5359735"/>
              <a:ext cx="110016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F2FC0A0-70AC-450B-B42C-8A8F30ED76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5251" y="5341735"/>
                <a:ext cx="11358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xmlns="" id="{CAB05A7A-0819-434B-93E5-577BB18F2CF8}"/>
                  </a:ext>
                </a:extLst>
              </p14:cNvPr>
              <p14:cNvContentPartPr/>
              <p14:nvPr/>
            </p14:nvContentPartPr>
            <p14:xfrm>
              <a:off x="6506891" y="4692295"/>
              <a:ext cx="1421640" cy="77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AB05A7A-0819-434B-93E5-577BB18F2C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8891" y="4674295"/>
                <a:ext cx="1457280" cy="8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C283EF3D-A94A-4395-97E4-57995C29646D}"/>
                  </a:ext>
                </a:extLst>
              </p14:cNvPr>
              <p14:cNvContentPartPr/>
              <p14:nvPr/>
            </p14:nvContentPartPr>
            <p14:xfrm>
              <a:off x="900971" y="-17585"/>
              <a:ext cx="4038480" cy="734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83EF3D-A94A-4395-97E4-57995C2964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971" y="-26585"/>
                <a:ext cx="405612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B6581D59-7618-4FA4-B1CF-CA4F786383BD}"/>
                  </a:ext>
                </a:extLst>
              </p14:cNvPr>
              <p14:cNvContentPartPr/>
              <p14:nvPr/>
            </p14:nvContentPartPr>
            <p14:xfrm>
              <a:off x="1962971" y="1870985"/>
              <a:ext cx="5067720" cy="3324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581D59-7618-4FA4-B1CF-CA4F786383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971" y="1861985"/>
                <a:ext cx="5085360" cy="33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xmlns="" id="{ADF5C0AD-A07E-4720-9381-E0DD45031599}"/>
                  </a:ext>
                </a:extLst>
              </p14:cNvPr>
              <p14:cNvContentPartPr/>
              <p14:nvPr/>
            </p14:nvContentPartPr>
            <p14:xfrm>
              <a:off x="2866571" y="2440505"/>
              <a:ext cx="944280" cy="1165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DF5C0AD-A07E-4720-9381-E0DD450315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7571" y="2431505"/>
                <a:ext cx="96192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635CEA77-4A81-47A1-9068-687B72087526}"/>
                  </a:ext>
                </a:extLst>
              </p14:cNvPr>
              <p14:cNvContentPartPr/>
              <p14:nvPr/>
            </p14:nvContentPartPr>
            <p14:xfrm>
              <a:off x="4331051" y="3754865"/>
              <a:ext cx="1027080" cy="81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35CEA77-4A81-47A1-9068-687B720875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2051" y="3745865"/>
                <a:ext cx="104472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xmlns="" id="{9D744861-307D-46E2-A7F0-AF73436CD5C6}"/>
                  </a:ext>
                </a:extLst>
              </p14:cNvPr>
              <p14:cNvContentPartPr/>
              <p14:nvPr/>
            </p14:nvContentPartPr>
            <p14:xfrm>
              <a:off x="7344251" y="138305"/>
              <a:ext cx="4505400" cy="1911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D744861-307D-46E2-A7F0-AF73436CD5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5251" y="129305"/>
                <a:ext cx="4523040" cy="19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xmlns="" id="{C57F8C6B-D257-4C01-A64B-8420EC418C6A}"/>
                  </a:ext>
                </a:extLst>
              </p14:cNvPr>
              <p14:cNvContentPartPr/>
              <p14:nvPr/>
            </p14:nvContentPartPr>
            <p14:xfrm>
              <a:off x="8052371" y="2309105"/>
              <a:ext cx="3456360" cy="973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57F8C6B-D257-4C01-A64B-8420EC418C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3371" y="2300105"/>
                <a:ext cx="347400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xmlns="" id="{F0CB81A4-9269-47C7-AB7A-FC90B1EDDE63}"/>
                  </a:ext>
                </a:extLst>
              </p14:cNvPr>
              <p14:cNvContentPartPr/>
              <p14:nvPr/>
            </p14:nvContentPartPr>
            <p14:xfrm>
              <a:off x="4444451" y="3806705"/>
              <a:ext cx="4894920" cy="27403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B81A4-9269-47C7-AB7A-FC90B1EDDE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5451" y="3797705"/>
                <a:ext cx="4912560" cy="27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21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DBD567-0B9A-4612-8A02-53512716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" y="279255"/>
            <a:ext cx="6019800" cy="244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0824AB-20B7-456F-B558-14C330B9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82" y="3138487"/>
            <a:ext cx="6934560" cy="17383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xmlns="" id="{32F9D8A9-C27B-43B6-AB0D-0F9C3873F5D1}"/>
                  </a:ext>
                </a:extLst>
              </p14:cNvPr>
              <p14:cNvContentPartPr/>
              <p14:nvPr/>
            </p14:nvContentPartPr>
            <p14:xfrm>
              <a:off x="8891" y="2929375"/>
              <a:ext cx="4362480" cy="345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2F9D8A9-C27B-43B6-AB0D-0F9C3873F5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9" y="2920375"/>
                <a:ext cx="4380120" cy="34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23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Iman</cp:lastModifiedBy>
  <cp:revision>30</cp:revision>
  <dcterms:created xsi:type="dcterms:W3CDTF">2020-10-28T05:00:37Z</dcterms:created>
  <dcterms:modified xsi:type="dcterms:W3CDTF">2023-06-25T06:16:26Z</dcterms:modified>
</cp:coreProperties>
</file>